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63" r:id="rId2"/>
    <p:sldId id="373" r:id="rId3"/>
    <p:sldId id="372" r:id="rId4"/>
    <p:sldId id="371" r:id="rId5"/>
    <p:sldId id="370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01A9F-6A19-49DF-BAC6-83D20CD4EB9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F24E3-9904-4CC2-A3EA-01FA9B8268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878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F24E3-9904-4CC2-A3EA-01FA9B8268E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222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08" b="20694"/>
          <a:stretch>
            <a:fillRect/>
          </a:stretch>
        </p:blipFill>
        <p:spPr>
          <a:xfrm>
            <a:off x="4518025" y="2773363"/>
            <a:ext cx="3155950" cy="131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634285" y="3243325"/>
            <a:ext cx="619047" cy="2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6666" y="3835014"/>
            <a:ext cx="1219047" cy="27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62857" y="3844558"/>
            <a:ext cx="628571" cy="27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15238" y="1956764"/>
            <a:ext cx="247619" cy="21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2129523" y="4585231"/>
            <a:ext cx="647619" cy="276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681904" y="4575698"/>
            <a:ext cx="619047" cy="276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5714" y="4575698"/>
            <a:ext cx="628571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748571" y="4575698"/>
            <a:ext cx="638095" cy="295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139047" y="5071445"/>
            <a:ext cx="638095" cy="28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691428" y="5071445"/>
            <a:ext cx="619047" cy="28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215238" y="5071445"/>
            <a:ext cx="638095" cy="28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739047" y="5071445"/>
            <a:ext cx="647618" cy="28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8285" y="1515745"/>
            <a:ext cx="1350645" cy="7258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4101" y="2371090"/>
            <a:ext cx="1323628" cy="71128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381" y="2371091"/>
            <a:ext cx="1332612" cy="71611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640" y="2371090"/>
            <a:ext cx="1261110" cy="70358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8625" y="3194050"/>
            <a:ext cx="1317625" cy="6750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2925" y="2371090"/>
            <a:ext cx="715645" cy="71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67619" y="1658228"/>
            <a:ext cx="295238" cy="21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53333" y="1620104"/>
            <a:ext cx="285714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34285" y="1639166"/>
            <a:ext cx="323809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15238" y="1639166"/>
            <a:ext cx="304761" cy="25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96190" y="1639166"/>
            <a:ext cx="342857" cy="25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2380" y="2144306"/>
            <a:ext cx="323809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824761" y="2115714"/>
            <a:ext cx="342857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00952" y="2134775"/>
            <a:ext cx="342858" cy="23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05714" y="2144306"/>
            <a:ext cx="333333" cy="219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796190" y="2134775"/>
            <a:ext cx="323809" cy="2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139047" y="2611323"/>
            <a:ext cx="1209523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748571" y="3612073"/>
            <a:ext cx="1257142" cy="276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05714" y="4117213"/>
            <a:ext cx="1219047" cy="266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105596"/>
            <a:ext cx="9771429" cy="29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72380" y="3143932"/>
            <a:ext cx="314285" cy="200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415238" y="3610706"/>
            <a:ext cx="638095" cy="276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67619" y="4096533"/>
            <a:ext cx="1190476" cy="28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10476" y="4096533"/>
            <a:ext cx="1228571" cy="29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10476" y="4591886"/>
            <a:ext cx="5476190" cy="29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48571" y="5096765"/>
            <a:ext cx="1238095" cy="266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062857" y="2471622"/>
            <a:ext cx="923809" cy="27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39047" y="2471622"/>
            <a:ext cx="580952" cy="28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2987416"/>
            <a:ext cx="628571" cy="267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0476" y="2987416"/>
            <a:ext cx="600000" cy="267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39047" y="2996968"/>
            <a:ext cx="609523" cy="267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796190" y="2987416"/>
            <a:ext cx="628571" cy="28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72380" y="3512762"/>
            <a:ext cx="904761" cy="27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307465" y="1939290"/>
            <a:ext cx="3270250" cy="11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0952" y="1105355"/>
            <a:ext cx="314285" cy="2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1629253"/>
            <a:ext cx="1228571" cy="276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15238" y="1619728"/>
            <a:ext cx="1542857" cy="28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843809" y="1629253"/>
            <a:ext cx="952380" cy="266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86666" y="3696269"/>
            <a:ext cx="10019047" cy="29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0952" y="4210642"/>
            <a:ext cx="2552380" cy="29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15238" y="1134015"/>
            <a:ext cx="228571" cy="22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