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6" r:id="rId6"/>
    <p:sldId id="365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60" b="18039"/>
          <a:stretch>
            <a:fillRect/>
          </a:stretch>
        </p:blipFill>
        <p:spPr>
          <a:xfrm>
            <a:off x="3008313" y="2954973"/>
            <a:ext cx="6175375" cy="94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0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05714" y="1172542"/>
            <a:ext cx="266666" cy="219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43809" y="3894184"/>
            <a:ext cx="352380" cy="296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48571" y="3894184"/>
            <a:ext cx="352380" cy="296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53333" y="3894184"/>
            <a:ext cx="352380" cy="296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67619" y="3894184"/>
            <a:ext cx="342858" cy="296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72380" y="1657799"/>
            <a:ext cx="609523" cy="25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77142" y="1648274"/>
            <a:ext cx="609523" cy="27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62857" y="3724721"/>
            <a:ext cx="638095" cy="295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96190" y="4277171"/>
            <a:ext cx="609523" cy="285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5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9523" y="1727026"/>
            <a:ext cx="638095" cy="258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39047" y="1717469"/>
            <a:ext cx="619047" cy="28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77142" y="2262235"/>
            <a:ext cx="876190" cy="28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34285" y="2262235"/>
            <a:ext cx="904761" cy="28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24761" y="2271793"/>
            <a:ext cx="1819047" cy="277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53333" y="2807002"/>
            <a:ext cx="1247619" cy="277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939047" y="2229395"/>
            <a:ext cx="628571" cy="276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72380" y="2229395"/>
            <a:ext cx="638095" cy="257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24761" y="2762836"/>
            <a:ext cx="1800000" cy="285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15238" y="2753310"/>
            <a:ext cx="2104761" cy="29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72380" y="3305802"/>
            <a:ext cx="1142857" cy="276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445"/>
            <a:ext cx="10800000" cy="2749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5758095" y="5001934"/>
            <a:ext cx="352380" cy="276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386580" y="5536565"/>
            <a:ext cx="355600" cy="24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215238" y="5536534"/>
            <a:ext cx="914285" cy="286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348571" y="6080681"/>
            <a:ext cx="2514285" cy="286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2023-12-30T02:08:31Z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