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8" r:id="rId3"/>
    <p:sldId id="367" r:id="rId4"/>
    <p:sldId id="366" r:id="rId5"/>
    <p:sldId id="365" r:id="rId6"/>
    <p:sldId id="364" r:id="rId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13" b="32570"/>
          <a:stretch>
            <a:fillRect/>
          </a:stretch>
        </p:blipFill>
        <p:spPr>
          <a:xfrm>
            <a:off x="2495550" y="2948305"/>
            <a:ext cx="7200900" cy="96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6830" y="1485265"/>
            <a:ext cx="3205480" cy="466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3954" y="1465467"/>
            <a:ext cx="1534373" cy="4674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5255" y="1932940"/>
            <a:ext cx="1171575" cy="4667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6220" y="1953895"/>
            <a:ext cx="3205480" cy="4667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8405" y="2420620"/>
            <a:ext cx="2012315" cy="4286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9585" y="2420620"/>
            <a:ext cx="1371600" cy="419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3905" y="2921000"/>
            <a:ext cx="2012315" cy="42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48571" y="2067238"/>
            <a:ext cx="1228571" cy="2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00952" y="2543428"/>
            <a:ext cx="1171428" cy="2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3633470" y="3778250"/>
            <a:ext cx="1171575" cy="15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41110" y="4269105"/>
            <a:ext cx="1171575" cy="15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77230" y="4749800"/>
            <a:ext cx="1171575" cy="15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348571" y="2529096"/>
            <a:ext cx="1628571" cy="29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10476" y="2538648"/>
            <a:ext cx="1323809" cy="27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96190" y="2529096"/>
            <a:ext cx="2142857" cy="296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24761" y="2068901"/>
            <a:ext cx="628571" cy="276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86666" y="2068901"/>
            <a:ext cx="2199999" cy="267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2545814"/>
            <a:ext cx="638095" cy="267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9523" y="3499641"/>
            <a:ext cx="628571" cy="286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72380" y="3490103"/>
            <a:ext cx="1361904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43809" y="4939920"/>
            <a:ext cx="6000000" cy="295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67619" y="1057943"/>
            <a:ext cx="428571" cy="219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6190" y="1974669"/>
            <a:ext cx="609523" cy="28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34285" y="1993768"/>
            <a:ext cx="942857" cy="267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10476" y="2461680"/>
            <a:ext cx="1352380" cy="28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2023-12-31T04:13:26Z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