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3" r:id="rId3"/>
    <p:sldId id="368" r:id="rId4"/>
    <p:sldId id="366" r:id="rId6"/>
    <p:sldId id="365" r:id="rId7"/>
    <p:sldId id="364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90"/>
          <a:stretch>
            <a:fillRect/>
          </a:stretch>
        </p:blipFill>
        <p:spPr>
          <a:xfrm>
            <a:off x="3903028" y="2854960"/>
            <a:ext cx="4385945" cy="114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97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3842200"/>
            <a:ext cx="10800000" cy="279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43483" y="4319406"/>
            <a:ext cx="561904" cy="248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91102" y="4319406"/>
            <a:ext cx="600000" cy="26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287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0000" y="1741902"/>
            <a:ext cx="609523" cy="257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05714" y="2171506"/>
            <a:ext cx="333333" cy="210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00952" y="3794453"/>
            <a:ext cx="323809" cy="229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39047" y="3804000"/>
            <a:ext cx="285714" cy="21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6190" y="3097206"/>
            <a:ext cx="6733333" cy="295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67619" y="3535590"/>
            <a:ext cx="238095" cy="228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1477239"/>
            <a:ext cx="5400000" cy="285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58095" y="2287528"/>
            <a:ext cx="5971429" cy="285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77142" y="2697440"/>
            <a:ext cx="1238095" cy="285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43809" y="2687907"/>
            <a:ext cx="3723809" cy="295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1904" y="3097818"/>
            <a:ext cx="10266666" cy="295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00952" y="3507729"/>
            <a:ext cx="3914285" cy="295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2023-12-30T01:48:04Z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