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4" r:id="rId4"/>
    <p:sldId id="372" r:id="rId5"/>
    <p:sldId id="371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1" b="26735"/>
          <a:stretch>
            <a:fillRect/>
          </a:stretch>
        </p:blipFill>
        <p:spPr>
          <a:xfrm>
            <a:off x="2794953" y="2975928"/>
            <a:ext cx="6602095" cy="90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05714" y="2012660"/>
            <a:ext cx="238095" cy="22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620" y="4626610"/>
            <a:ext cx="1271905" cy="725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9480" y="4626610"/>
            <a:ext cx="1350645" cy="7258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410" y="5443855"/>
            <a:ext cx="1334770" cy="725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645" y="5443855"/>
            <a:ext cx="1350645" cy="7258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9190" y="4626610"/>
            <a:ext cx="1366520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629660"/>
            <a:ext cx="352380" cy="26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00952" y="1639191"/>
            <a:ext cx="342857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20000" y="1629660"/>
            <a:ext cx="323809" cy="27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00952" y="1629660"/>
            <a:ext cx="333333" cy="27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91428" y="2134819"/>
            <a:ext cx="342857" cy="26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00952" y="2134819"/>
            <a:ext cx="342857" cy="27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00952" y="2134819"/>
            <a:ext cx="314285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96190" y="2125288"/>
            <a:ext cx="304761" cy="305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10476" y="3192794"/>
            <a:ext cx="323809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510476" y="3192794"/>
            <a:ext cx="323809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48571" y="3221388"/>
            <a:ext cx="323809" cy="228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977142" y="3202325"/>
            <a:ext cx="285715" cy="26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615238" y="3192794"/>
            <a:ext cx="304761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405714" y="3192794"/>
            <a:ext cx="333333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720000" y="3707484"/>
            <a:ext cx="314285" cy="25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205714" y="3688422"/>
            <a:ext cx="323809" cy="295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815238" y="3707484"/>
            <a:ext cx="200000" cy="25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48571" y="3697953"/>
            <a:ext cx="342858" cy="27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205714" y="3717016"/>
            <a:ext cx="323809" cy="247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396190" y="3697953"/>
            <a:ext cx="333333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253333" y="4203112"/>
            <a:ext cx="1219048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453333" y="4708271"/>
            <a:ext cx="1228571" cy="28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15238" y="2138473"/>
            <a:ext cx="619047" cy="277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96190" y="2138473"/>
            <a:ext cx="619047" cy="25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29523" y="2128912"/>
            <a:ext cx="619047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29523" y="2635659"/>
            <a:ext cx="2552380" cy="28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140"/>
            <a:ext cx="10800000" cy="365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6139047" y="4115685"/>
            <a:ext cx="628571" cy="27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53333" y="4630521"/>
            <a:ext cx="2533333" cy="266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929523" y="5622056"/>
            <a:ext cx="4457142" cy="29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0000" y="6136892"/>
            <a:ext cx="2723809" cy="286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891428" y="3258000"/>
            <a:ext cx="580952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77142" y="3267525"/>
            <a:ext cx="580952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53333" y="3267525"/>
            <a:ext cx="590476" cy="2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3333" y="1152975"/>
            <a:ext cx="628571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96190" y="1162500"/>
            <a:ext cx="590476" cy="26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39047" y="1162500"/>
            <a:ext cx="619047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67619" y="2219775"/>
            <a:ext cx="1228571" cy="28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96190" y="2743650"/>
            <a:ext cx="2600000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005714" y="3286575"/>
            <a:ext cx="2533333" cy="27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91428" y="1115076"/>
            <a:ext cx="228571" cy="22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72380" y="2145228"/>
            <a:ext cx="1247619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10476" y="2145228"/>
            <a:ext cx="1276191" cy="276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05714" y="2688919"/>
            <a:ext cx="609523" cy="257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243809" y="3242149"/>
            <a:ext cx="228571" cy="228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479562"/>
            <a:ext cx="9847619" cy="28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53333" y="3023430"/>
            <a:ext cx="761904" cy="267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2023-12-30T03:55:51Z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