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2"/>
    <p:sldId id="373" r:id="rId3"/>
    <p:sldId id="372" r:id="rId4"/>
    <p:sldId id="371" r:id="rId5"/>
    <p:sldId id="370" r:id="rId6"/>
    <p:sldId id="368" r:id="rId7"/>
    <p:sldId id="367" r:id="rId8"/>
    <p:sldId id="366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7840" y="1929765"/>
            <a:ext cx="4120515" cy="1145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2860" y="3371215"/>
            <a:ext cx="2530475" cy="1017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72270" y="962660"/>
            <a:ext cx="2248535" cy="694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3620" y="2581275"/>
            <a:ext cx="1858164" cy="44009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2115" y="2581275"/>
            <a:ext cx="1857375" cy="4286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0270" y="3114674"/>
            <a:ext cx="1611754" cy="46337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3160" y="3114675"/>
            <a:ext cx="1524000" cy="43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7010" y="1642110"/>
            <a:ext cx="1350645" cy="7258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020" y="2545715"/>
            <a:ext cx="1350645" cy="7258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3115" y="2545715"/>
            <a:ext cx="1350645" cy="7258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020" y="3431540"/>
            <a:ext cx="1350645" cy="725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3550" y="3431540"/>
            <a:ext cx="1350645" cy="7258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7605" y="4319270"/>
            <a:ext cx="1350645" cy="72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6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10476" y="1726869"/>
            <a:ext cx="314285" cy="257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86666" y="1717314"/>
            <a:ext cx="342857" cy="267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53333" y="1726869"/>
            <a:ext cx="295238" cy="248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81904" y="1726869"/>
            <a:ext cx="314285" cy="248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91428" y="2290633"/>
            <a:ext cx="333333" cy="277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96190" y="2281078"/>
            <a:ext cx="323809" cy="286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43809" y="2290633"/>
            <a:ext cx="314285" cy="267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177142" y="2281078"/>
            <a:ext cx="304761" cy="267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377142" y="2281078"/>
            <a:ext cx="304761" cy="267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624761" y="2844841"/>
            <a:ext cx="352380" cy="286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567619" y="2844841"/>
            <a:ext cx="352380" cy="286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024761" y="3408605"/>
            <a:ext cx="352380" cy="286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2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6190" y="2286476"/>
            <a:ext cx="6438095" cy="29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6190" y="3429499"/>
            <a:ext cx="4038095" cy="28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5238" y="5134508"/>
            <a:ext cx="9257142" cy="29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881904" y="2611168"/>
            <a:ext cx="1095238" cy="247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91428" y="2611168"/>
            <a:ext cx="600000" cy="266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72380" y="3116260"/>
            <a:ext cx="1123809" cy="266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91428" y="3649943"/>
            <a:ext cx="1085714" cy="228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91428" y="3792894"/>
            <a:ext cx="561904" cy="247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86666" y="4259866"/>
            <a:ext cx="552380" cy="266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3805" y="1985645"/>
            <a:ext cx="7862570" cy="150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815238" y="1687408"/>
            <a:ext cx="638095" cy="257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96190" y="2231118"/>
            <a:ext cx="1514285" cy="286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29523" y="2793905"/>
            <a:ext cx="609523" cy="286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29523" y="3385309"/>
            <a:ext cx="447619" cy="2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72730"/>
            <a:ext cx="10800000" cy="17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434285" y="5009702"/>
            <a:ext cx="9971428" cy="287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10476" y="5583967"/>
            <a:ext cx="742857" cy="26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58095" y="2611500"/>
            <a:ext cx="5885714" cy="285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86666" y="2621032"/>
            <a:ext cx="3819047" cy="276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2857" y="3173887"/>
            <a:ext cx="3761904" cy="285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67619" y="3173887"/>
            <a:ext cx="6257143" cy="295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53333" y="3736273"/>
            <a:ext cx="2419047" cy="285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2023-12-31T03:59:43Z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