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9" r:id="rId3"/>
    <p:sldId id="368" r:id="rId4"/>
    <p:sldId id="367" r:id="rId5"/>
    <p:sldId id="365" r:id="rId6"/>
    <p:sldId id="370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7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033" b="18467"/>
          <a:stretch>
            <a:fillRect/>
          </a:stretch>
        </p:blipFill>
        <p:spPr>
          <a:xfrm>
            <a:off x="4014153" y="2807970"/>
            <a:ext cx="4163695" cy="124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7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86666" y="1724527"/>
            <a:ext cx="304761" cy="28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24761" y="2305593"/>
            <a:ext cx="257142" cy="209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86666" y="2810453"/>
            <a:ext cx="304761" cy="28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9958095" y="2747520"/>
            <a:ext cx="352380" cy="29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53333" y="3291631"/>
            <a:ext cx="342857" cy="29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500952" y="3835742"/>
            <a:ext cx="352380" cy="29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830" y="1548765"/>
            <a:ext cx="1371600" cy="4667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1455" y="1582420"/>
            <a:ext cx="1819275" cy="4381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8735" y="1544320"/>
            <a:ext cx="1962150" cy="4762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5830" y="2161540"/>
            <a:ext cx="1323975" cy="3905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91455" y="2113915"/>
            <a:ext cx="1362075" cy="4762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28735" y="2161540"/>
            <a:ext cx="231521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53333" y="2220020"/>
            <a:ext cx="2447619" cy="295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65875"/>
            <a:ext cx="10800000" cy="3276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434285" y="4513718"/>
            <a:ext cx="1238095" cy="267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34285" y="5067679"/>
            <a:ext cx="1542857" cy="267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43809" y="5602539"/>
            <a:ext cx="1523809" cy="276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43809" y="2166358"/>
            <a:ext cx="314285" cy="25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24761" y="2175913"/>
            <a:ext cx="295238" cy="22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39047" y="2166358"/>
            <a:ext cx="342858" cy="257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0800000" cy="2764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834074" y="1892734"/>
            <a:ext cx="609523" cy="257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24550" y="1873666"/>
            <a:ext cx="1828571" cy="305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48360" y="2426638"/>
            <a:ext cx="2904761" cy="28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510265" y="2417104"/>
            <a:ext cx="1904762" cy="295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19788" y="2979611"/>
            <a:ext cx="304761" cy="266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272169" y="2970077"/>
            <a:ext cx="2752380" cy="276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519788" y="3513515"/>
            <a:ext cx="2123809" cy="28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04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2023-12-31T03:56:57Z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