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83" r:id="rId3"/>
    <p:sldId id="382" r:id="rId4"/>
    <p:sldId id="381" r:id="rId5"/>
    <p:sldId id="380" r:id="rId6"/>
    <p:sldId id="379" r:id="rId7"/>
    <p:sldId id="376" r:id="rId8"/>
    <p:sldId id="375" r:id="rId9"/>
    <p:sldId id="374" r:id="rId10"/>
    <p:sldId id="384" r:id="rId11"/>
    <p:sldId id="373" r:id="rId12"/>
    <p:sldId id="385" r:id="rId13"/>
    <p:sldId id="372" r:id="rId14"/>
    <p:sldId id="371" r:id="rId15"/>
    <p:sldId id="370" r:id="rId16"/>
    <p:sldId id="369" r:id="rId17"/>
    <p:sldId id="368" r:id="rId18"/>
    <p:sldId id="367" r:id="rId19"/>
    <p:sldId id="386" r:id="rId20"/>
    <p:sldId id="366" r:id="rId21"/>
    <p:sldId id="365" r:id="rId22"/>
    <p:sldId id="364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595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063" y="2902268"/>
            <a:ext cx="5095875" cy="1053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67"/>
          <a:stretch/>
        </p:blipFill>
        <p:spPr>
          <a:xfrm>
            <a:off x="767408" y="1052736"/>
            <a:ext cx="10560576" cy="467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94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14"/>
          <a:stretch/>
        </p:blipFill>
        <p:spPr>
          <a:xfrm>
            <a:off x="720000" y="971999"/>
            <a:ext cx="10560576" cy="447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56"/>
          <a:stretch/>
        </p:blipFill>
        <p:spPr>
          <a:xfrm>
            <a:off x="767408" y="908720"/>
            <a:ext cx="10560576" cy="4281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860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0063"/>
            <a:ext cx="10128528" cy="635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855" y="710185"/>
            <a:ext cx="8413537" cy="618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4610"/>
            <a:ext cx="9480456" cy="6187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8358"/>
            <a:ext cx="9480456" cy="6063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661"/>
          <a:stretch/>
        </p:blipFill>
        <p:spPr>
          <a:xfrm>
            <a:off x="720090" y="845820"/>
            <a:ext cx="10704502" cy="5175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5"/>
          <a:stretch/>
        </p:blipFill>
        <p:spPr>
          <a:xfrm>
            <a:off x="623392" y="980728"/>
            <a:ext cx="10704502" cy="4082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497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9638"/>
            <a:ext cx="8760376" cy="602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3435"/>
            <a:ext cx="8472344" cy="641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711"/>
            <a:ext cx="8616360" cy="6276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64" y="459366"/>
            <a:ext cx="9968547" cy="6272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6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0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573"/>
            <a:ext cx="10416560" cy="5967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1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0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0175"/>
            <a:ext cx="10416560" cy="6021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14"/>
          <a:stretch/>
        </p:blipFill>
        <p:spPr>
          <a:xfrm>
            <a:off x="695400" y="548680"/>
            <a:ext cx="10560576" cy="5841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等线 Light</vt:lpstr>
      <vt:lpstr>宋体</vt:lpstr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2023-12-31T04:35:12Z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