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sldIdLst>
    <p:sldId id="363" r:id="rId2"/>
    <p:sldId id="392" r:id="rId3"/>
    <p:sldId id="391" r:id="rId4"/>
    <p:sldId id="390" r:id="rId5"/>
    <p:sldId id="389" r:id="rId6"/>
    <p:sldId id="388" r:id="rId7"/>
    <p:sldId id="386" r:id="rId8"/>
    <p:sldId id="385" r:id="rId9"/>
    <p:sldId id="384" r:id="rId10"/>
    <p:sldId id="383" r:id="rId11"/>
    <p:sldId id="381" r:id="rId12"/>
    <p:sldId id="380" r:id="rId13"/>
    <p:sldId id="379" r:id="rId14"/>
    <p:sldId id="378" r:id="rId15"/>
    <p:sldId id="377" r:id="rId16"/>
    <p:sldId id="376" r:id="rId17"/>
    <p:sldId id="375" r:id="rId18"/>
    <p:sldId id="374" r:id="rId19"/>
    <p:sldId id="373" r:id="rId20"/>
    <p:sldId id="370" r:id="rId21"/>
    <p:sldId id="369" r:id="rId22"/>
    <p:sldId id="368" r:id="rId23"/>
    <p:sldId id="367" r:id="rId24"/>
    <p:sldId id="366" r:id="rId25"/>
    <p:sldId id="365" r:id="rId26"/>
    <p:sldId id="364" r:id="rId2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0">
          <p15:clr>
            <a:srgbClr val="A4A3A4"/>
          </p15:clr>
        </p15:guide>
        <p15:guide id="2" pos="385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2" d="100"/>
          <a:sy n="82" d="100"/>
        </p:scale>
        <p:origin x="691" y="58"/>
      </p:cViewPr>
      <p:guideLst>
        <p:guide orient="horz" pos="2150"/>
        <p:guide pos="385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2023/12/31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56395"/>
            <a:ext cx="10800000" cy="3001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20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81904" y="3813963"/>
            <a:ext cx="228571" cy="858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86666" y="3766279"/>
            <a:ext cx="6371428" cy="4482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253333" y="3766279"/>
            <a:ext cx="3066666" cy="4482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29523" y="4634127"/>
            <a:ext cx="1619047" cy="419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015238" y="4624591"/>
            <a:ext cx="2038095" cy="4482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158095" y="4624591"/>
            <a:ext cx="3733333" cy="4386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987875"/>
            <a:ext cx="10800000" cy="5746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r="5019"/>
          <a:stretch>
            <a:fillRect/>
          </a:stretch>
        </p:blipFill>
        <p:spPr>
          <a:xfrm>
            <a:off x="1269365" y="1148080"/>
            <a:ext cx="10076180" cy="13709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87420" y="2519045"/>
            <a:ext cx="1541145" cy="102044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09035" y="4401820"/>
            <a:ext cx="1334770" cy="130429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85620" y="2978150"/>
            <a:ext cx="2111375" cy="1254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797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654909" y="1970523"/>
            <a:ext cx="3197525" cy="4345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100025" y="1979768"/>
            <a:ext cx="831726" cy="4345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02208" y="2811871"/>
            <a:ext cx="2291868" cy="4252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534771" y="3634728"/>
            <a:ext cx="2384282" cy="4345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166643" y="3634728"/>
            <a:ext cx="1349245" cy="4345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617543" y="3643974"/>
            <a:ext cx="286483" cy="4160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329932" y="4522304"/>
            <a:ext cx="351173" cy="3328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843594" y="5289688"/>
            <a:ext cx="3206767" cy="4437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8251744" y="5289688"/>
            <a:ext cx="2772422" cy="4345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311449" y="6121791"/>
            <a:ext cx="406621" cy="4345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90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424761" y="1210293"/>
            <a:ext cx="1923809" cy="4193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58095" y="2087214"/>
            <a:ext cx="914285" cy="3431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291428" y="2068151"/>
            <a:ext cx="1361904" cy="4003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043809" y="2935540"/>
            <a:ext cx="1419047" cy="3717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662857" y="2935540"/>
            <a:ext cx="1409523" cy="3717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958095" y="3764803"/>
            <a:ext cx="257141" cy="4003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320000" y="4622660"/>
            <a:ext cx="1390476" cy="4193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4297045" y="4622800"/>
            <a:ext cx="1642110" cy="428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7177142" y="4632192"/>
            <a:ext cx="1390476" cy="4003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8739047" y="4622660"/>
            <a:ext cx="257142" cy="4003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9177142" y="4632192"/>
            <a:ext cx="1380952" cy="3908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bldLvl="0" animBg="1"/>
      <p:bldP spid="13" grpId="0" animBg="1"/>
      <p:bldP spid="14" grpId="0" animBg="1"/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912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577465" y="3928110"/>
            <a:ext cx="1400175" cy="355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667500" y="3768090"/>
            <a:ext cx="2286635" cy="515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803420" y="4465894"/>
            <a:ext cx="303042" cy="3334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947449" y="4450736"/>
            <a:ext cx="1515214" cy="356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810996" y="4996421"/>
            <a:ext cx="1462182" cy="3334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750555" y="4988842"/>
            <a:ext cx="2242518" cy="356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833724" y="5519368"/>
            <a:ext cx="1871290" cy="3334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4939873" y="5511789"/>
            <a:ext cx="4015318" cy="363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500505" y="6049010"/>
            <a:ext cx="1833245" cy="341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4955025" y="6049894"/>
            <a:ext cx="1128835" cy="356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121741" y="6049894"/>
            <a:ext cx="2219789" cy="3486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bldLvl="0" animBg="1"/>
      <p:bldP spid="16" grpId="0" animBg="1"/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557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661920" y="3272487"/>
            <a:ext cx="5873374" cy="351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4882" y="4071512"/>
            <a:ext cx="9859192" cy="351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4882" y="4879317"/>
            <a:ext cx="6865439" cy="351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5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362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96245" y="3551104"/>
            <a:ext cx="875744" cy="343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085607" y="3533910"/>
            <a:ext cx="1725732" cy="3954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017397" y="3654268"/>
            <a:ext cx="463629" cy="1461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116371" y="3542507"/>
            <a:ext cx="781301" cy="386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515370" y="4565552"/>
            <a:ext cx="884329" cy="378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343179" y="5347880"/>
            <a:ext cx="2172190" cy="386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532541" y="5339283"/>
            <a:ext cx="3760551" cy="378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235144" y="6147402"/>
            <a:ext cx="1244931" cy="3524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8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939047" y="2067859"/>
            <a:ext cx="904761" cy="381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853333" y="2935017"/>
            <a:ext cx="1000000" cy="400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805714" y="3792646"/>
            <a:ext cx="1904761" cy="4097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148571" y="3802175"/>
            <a:ext cx="514285" cy="400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853333" y="3821234"/>
            <a:ext cx="361904" cy="3335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367619" y="3802175"/>
            <a:ext cx="409523" cy="3906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005714" y="3849821"/>
            <a:ext cx="438095" cy="3049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11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795" y="3698690"/>
            <a:ext cx="10800000" cy="25728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41985" y="3784452"/>
            <a:ext cx="3704761" cy="4478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737223" y="3822569"/>
            <a:ext cx="876190" cy="352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670556" y="3822569"/>
            <a:ext cx="342857" cy="381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603890" y="3793982"/>
            <a:ext cx="2714284" cy="4097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527699" y="3803511"/>
            <a:ext cx="838094" cy="400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118175" y="4089387"/>
            <a:ext cx="180952" cy="114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327699" y="4642081"/>
            <a:ext cx="3104761" cy="4383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489604" y="4632552"/>
            <a:ext cx="6695238" cy="4478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1203890" y="4908899"/>
            <a:ext cx="152380" cy="1429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327699" y="5490181"/>
            <a:ext cx="8828571" cy="4574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64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9665" y="2782570"/>
            <a:ext cx="3498215" cy="71247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85150" y="2754630"/>
            <a:ext cx="1711325" cy="75184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50135" y="3707765"/>
            <a:ext cx="1845310" cy="7239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85150" y="3707765"/>
            <a:ext cx="2190750" cy="7239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99665" y="4603115"/>
            <a:ext cx="2478405" cy="66802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185150" y="4603115"/>
            <a:ext cx="2352675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689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485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359918" y="1093178"/>
            <a:ext cx="766412" cy="355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672703" y="1828325"/>
            <a:ext cx="855154" cy="3473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4285"/>
            <a:ext cx="10800000" cy="3467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63065" y="2107565"/>
            <a:ext cx="9714230" cy="133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90" y="2964815"/>
            <a:ext cx="10695305" cy="205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90" y="3822065"/>
            <a:ext cx="10695305" cy="133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90" y="4679315"/>
            <a:ext cx="5781040" cy="133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3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920000" y="4591605"/>
            <a:ext cx="971428" cy="4095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167619" y="4601130"/>
            <a:ext cx="895238" cy="4000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939047" y="5439354"/>
            <a:ext cx="952380" cy="4476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317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42245" y="2536243"/>
            <a:ext cx="862928" cy="3747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35294" y="3269482"/>
            <a:ext cx="1229266" cy="366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360277" y="3261335"/>
            <a:ext cx="4387911" cy="391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884139" y="4051603"/>
            <a:ext cx="358196" cy="2770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315604" y="4010868"/>
            <a:ext cx="260506" cy="366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862363" y="5477346"/>
            <a:ext cx="1978223" cy="366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946417" y="5469199"/>
            <a:ext cx="2767884" cy="3747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717150" y="6202438"/>
            <a:ext cx="2002645" cy="3747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886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35962" y="4524302"/>
            <a:ext cx="208675" cy="817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45234" y="4460706"/>
            <a:ext cx="8573860" cy="436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437041" y="4515217"/>
            <a:ext cx="335696" cy="3543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00663" y="5296542"/>
            <a:ext cx="1769209" cy="4088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133382" y="5287457"/>
            <a:ext cx="7693791" cy="436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273444" y="6105123"/>
            <a:ext cx="1578679" cy="436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264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969460"/>
            <a:ext cx="10800000" cy="4919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6755" y="1904365"/>
            <a:ext cx="2054225" cy="10795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3280" y="3345815"/>
            <a:ext cx="2054225" cy="10795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31605" y="3345815"/>
            <a:ext cx="2054225" cy="10795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635" y="4675505"/>
            <a:ext cx="2054225" cy="1079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551120"/>
            <a:ext cx="10800000" cy="3755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960" y="1746250"/>
            <a:ext cx="2054225" cy="1079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8335" y="4050665"/>
            <a:ext cx="2054225" cy="1079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2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872380" y="2946069"/>
            <a:ext cx="390476" cy="3433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929523" y="4691262"/>
            <a:ext cx="380952" cy="3433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28040"/>
            <a:ext cx="7611110" cy="1711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32255" y="1555750"/>
            <a:ext cx="227965" cy="249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585" y="2650490"/>
            <a:ext cx="7439660" cy="40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105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99860" y="2650674"/>
            <a:ext cx="397290" cy="3420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691730" y="2658629"/>
            <a:ext cx="397290" cy="318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440978" y="2642718"/>
            <a:ext cx="429073" cy="3420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435375" y="2626806"/>
            <a:ext cx="413181" cy="3580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102569" y="3358740"/>
            <a:ext cx="349615" cy="350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294440" y="3342828"/>
            <a:ext cx="373452" cy="3659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38268" y="3366696"/>
            <a:ext cx="421127" cy="318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427429" y="3358740"/>
            <a:ext cx="421127" cy="3261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102569" y="4106585"/>
            <a:ext cx="373452" cy="310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3715567" y="4066806"/>
            <a:ext cx="381398" cy="350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46214" y="4066806"/>
            <a:ext cx="413181" cy="350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8459212" y="4066806"/>
            <a:ext cx="397290" cy="3420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2086678" y="4782828"/>
            <a:ext cx="413181" cy="3580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3675838" y="4774872"/>
            <a:ext cx="405235" cy="3659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456870" y="4774872"/>
            <a:ext cx="389344" cy="3739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8435375" y="4782828"/>
            <a:ext cx="405235" cy="3659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2499860" y="5538629"/>
            <a:ext cx="381398" cy="310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3715567" y="5514762"/>
            <a:ext cx="301940" cy="302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6877997" y="5506806"/>
            <a:ext cx="381398" cy="3261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8427429" y="5514762"/>
            <a:ext cx="421127" cy="310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1705279" y="6206917"/>
            <a:ext cx="405235" cy="3659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7259396" y="6206917"/>
            <a:ext cx="389343" cy="3659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8443321" y="6206917"/>
            <a:ext cx="397290" cy="3659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61305"/>
            <a:ext cx="10800000" cy="2597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196190" y="2000035"/>
            <a:ext cx="980952" cy="410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262857" y="1990486"/>
            <a:ext cx="866666" cy="429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748571" y="1990486"/>
            <a:ext cx="1914286" cy="4488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691428" y="2840368"/>
            <a:ext cx="1895238" cy="458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758095" y="3709348"/>
            <a:ext cx="1904761" cy="4488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243809" y="3718897"/>
            <a:ext cx="1876190" cy="4010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5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77142" y="3739877"/>
            <a:ext cx="6438095" cy="458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262857" y="3749421"/>
            <a:ext cx="2580952" cy="4485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872380" y="3806688"/>
            <a:ext cx="457142" cy="314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48571" y="4665684"/>
            <a:ext cx="657142" cy="372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26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37</cp:revision>
  <dcterms:created xsi:type="dcterms:W3CDTF">2015-09-16T06:52:00Z</dcterms:created>
  <dcterms:modified xsi:type="dcterms:W3CDTF">2023-12-31T03:28:53Z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