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3"/>
          <a:stretch>
            <a:fillRect/>
          </a:stretch>
        </p:blipFill>
        <p:spPr>
          <a:xfrm>
            <a:off x="2162493" y="2609215"/>
            <a:ext cx="7867015" cy="163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20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424761" y="1095910"/>
            <a:ext cx="923809" cy="27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1553427"/>
            <a:ext cx="1228571" cy="257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0476" y="1543895"/>
            <a:ext cx="4371428" cy="2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43809" y="3059418"/>
            <a:ext cx="5266666" cy="28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58095" y="3621782"/>
            <a:ext cx="3171428" cy="28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39047" y="4088831"/>
            <a:ext cx="733333" cy="238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43809" y="4565410"/>
            <a:ext cx="5647619" cy="2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39047" y="4813232"/>
            <a:ext cx="2285714" cy="27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043809" y="5032458"/>
            <a:ext cx="923809" cy="276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2000676"/>
            <a:ext cx="304762" cy="2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9523" y="2457865"/>
            <a:ext cx="304762" cy="2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7619" y="2962679"/>
            <a:ext cx="266666" cy="209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