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3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9" b="23116"/>
          <a:stretch>
            <a:fillRect/>
          </a:stretch>
        </p:blipFill>
        <p:spPr>
          <a:xfrm>
            <a:off x="3049905" y="2913698"/>
            <a:ext cx="6092190" cy="1030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120000" y="2594727"/>
            <a:ext cx="2933333" cy="27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72380" y="2986090"/>
            <a:ext cx="3885714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72380" y="2995636"/>
            <a:ext cx="3285714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3415636"/>
            <a:ext cx="333333" cy="25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15238" y="3387000"/>
            <a:ext cx="4952380" cy="28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150" y="2323465"/>
            <a:ext cx="1350645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5" y="3162935"/>
            <a:ext cx="1350645" cy="7258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9640" y="3162935"/>
            <a:ext cx="1350645" cy="7258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905" y="3888740"/>
            <a:ext cx="1350645" cy="7258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535" y="3888740"/>
            <a:ext cx="1350645" cy="7258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4770" y="3888740"/>
            <a:ext cx="1350645" cy="7258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025" y="4662805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53333" y="1143841"/>
            <a:ext cx="219047" cy="21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1581662"/>
            <a:ext cx="314285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952" y="1572136"/>
            <a:ext cx="333333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77142" y="1581662"/>
            <a:ext cx="342858" cy="2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91428" y="2067487"/>
            <a:ext cx="314285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86666" y="2057961"/>
            <a:ext cx="352380" cy="2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96190" y="2057961"/>
            <a:ext cx="304761" cy="2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0000" y="3029610"/>
            <a:ext cx="276190" cy="21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86666" y="3934577"/>
            <a:ext cx="342857" cy="28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24761" y="4401350"/>
            <a:ext cx="352380" cy="29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546489"/>
            <a:ext cx="8666666" cy="28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34285" y="3491183"/>
            <a:ext cx="1523809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86666" y="3500725"/>
            <a:ext cx="609523" cy="276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00952" y="3977843"/>
            <a:ext cx="885714" cy="267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72380" y="2231912"/>
            <a:ext cx="942857" cy="27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24761" y="2241457"/>
            <a:ext cx="638096" cy="2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9523" y="2642338"/>
            <a:ext cx="1228571" cy="25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77142" y="2632794"/>
            <a:ext cx="1247620" cy="27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48571" y="3033675"/>
            <a:ext cx="1390476" cy="28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77142" y="3033675"/>
            <a:ext cx="619047" cy="28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691428" y="3033675"/>
            <a:ext cx="1695238" cy="28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62857" y="3453646"/>
            <a:ext cx="323809" cy="238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6666" y="3863030"/>
            <a:ext cx="628571" cy="267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9047" y="1048343"/>
            <a:ext cx="619047" cy="26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10476" y="1439603"/>
            <a:ext cx="1190476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43680" y="2393950"/>
            <a:ext cx="1980312" cy="110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82080" y="2403475"/>
            <a:ext cx="1933575" cy="119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34285" y="1783250"/>
            <a:ext cx="8304761" cy="286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0952" y="2193647"/>
            <a:ext cx="1066666" cy="27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15238" y="2594501"/>
            <a:ext cx="1676190" cy="26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77142" y="2985810"/>
            <a:ext cx="8600000" cy="286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904" y="3386663"/>
            <a:ext cx="2257142" cy="276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