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8" r:id="rId4"/>
    <p:sldId id="367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9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139" b="21929"/>
          <a:stretch>
            <a:fillRect/>
          </a:stretch>
        </p:blipFill>
        <p:spPr>
          <a:xfrm>
            <a:off x="4116070" y="2877185"/>
            <a:ext cx="3959860" cy="110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4462857" y="3071618"/>
            <a:ext cx="1619047" cy="286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958095" y="3071618"/>
            <a:ext cx="980952" cy="286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958095" y="4054621"/>
            <a:ext cx="1257142" cy="2863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462857" y="4054621"/>
            <a:ext cx="914285" cy="267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110476" y="4550895"/>
            <a:ext cx="333333" cy="25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1535" y="1507490"/>
            <a:ext cx="1266825" cy="4857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9455" y="1545590"/>
            <a:ext cx="1543050" cy="4476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7360" y="1497965"/>
            <a:ext cx="1266825" cy="4953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8680" y="2054860"/>
            <a:ext cx="1819275" cy="3905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2700" y="2054860"/>
            <a:ext cx="1838325" cy="4095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58070" y="2040255"/>
            <a:ext cx="1257300" cy="4381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29230" y="2508250"/>
            <a:ext cx="1733550" cy="42862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62700" y="2527300"/>
            <a:ext cx="1619250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4910" y="761365"/>
            <a:ext cx="4933950" cy="136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7105" y="1609090"/>
            <a:ext cx="419100" cy="514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8050" y="2150110"/>
            <a:ext cx="2895600" cy="7048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3340" y="1934845"/>
            <a:ext cx="1131570" cy="3073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5405" y="2926715"/>
            <a:ext cx="2095500" cy="561975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29220"/>
            <a:ext cx="10800000" cy="2028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1558095" y="5719736"/>
            <a:ext cx="1085714" cy="295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900952" y="5719736"/>
            <a:ext cx="7361904" cy="304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2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15238" y="1553757"/>
            <a:ext cx="1152380" cy="267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34285" y="1553757"/>
            <a:ext cx="1142858" cy="276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15238" y="2059219"/>
            <a:ext cx="914285" cy="238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24761" y="2049682"/>
            <a:ext cx="609524" cy="257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62857" y="4014307"/>
            <a:ext cx="619047" cy="28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700952" y="4014307"/>
            <a:ext cx="1209523" cy="28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1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2067334"/>
            <a:ext cx="9838095" cy="295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1428" y="2600715"/>
            <a:ext cx="428571" cy="228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10476" y="2553092"/>
            <a:ext cx="9466667" cy="295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62857" y="3038849"/>
            <a:ext cx="6152380" cy="295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2023-12-30T04:06:23Z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