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72" r:id="rId4"/>
    <p:sldId id="371" r:id="rId5"/>
    <p:sldId id="370" r:id="rId6"/>
    <p:sldId id="368" r:id="rId7"/>
    <p:sldId id="367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3095" y="2875280"/>
            <a:ext cx="3305810" cy="110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r="-339"/>
          <a:stretch/>
        </p:blipFill>
        <p:spPr>
          <a:xfrm>
            <a:off x="3876675" y="2368551"/>
            <a:ext cx="1350645" cy="723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910" y="3651250"/>
            <a:ext cx="1350645" cy="725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/>
          <a:srcRect r="2918"/>
          <a:stretch/>
        </p:blipFill>
        <p:spPr>
          <a:xfrm>
            <a:off x="1184911" y="4485641"/>
            <a:ext cx="1310690" cy="7255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320" y="3661410"/>
            <a:ext cx="715645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00952" y="1658601"/>
            <a:ext cx="333333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91428" y="1658601"/>
            <a:ext cx="333333" cy="27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86666" y="1658601"/>
            <a:ext cx="323809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77142" y="1658601"/>
            <a:ext cx="333333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86666" y="2164015"/>
            <a:ext cx="342857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77142" y="2154479"/>
            <a:ext cx="342857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72380" y="2164015"/>
            <a:ext cx="342857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767619" y="2164015"/>
            <a:ext cx="342858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05714" y="2650358"/>
            <a:ext cx="314285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739047" y="2698039"/>
            <a:ext cx="314285" cy="2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53333" y="3680260"/>
            <a:ext cx="1190476" cy="27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24761" y="4176138"/>
            <a:ext cx="1190477" cy="28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139047" y="4681553"/>
            <a:ext cx="1200000" cy="257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2097503"/>
            <a:ext cx="5857142" cy="28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428" y="3079933"/>
            <a:ext cx="2390476" cy="305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20000" y="2068308"/>
            <a:ext cx="1228571" cy="27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15238" y="2068308"/>
            <a:ext cx="2133333" cy="27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571" y="2573563"/>
            <a:ext cx="885714" cy="257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72380" y="4032129"/>
            <a:ext cx="9485714" cy="295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29523" y="4537384"/>
            <a:ext cx="4647619" cy="28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0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53333" y="2412981"/>
            <a:ext cx="609523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2899671"/>
            <a:ext cx="1219047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00952" y="2899671"/>
            <a:ext cx="2419047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34285" y="2899671"/>
            <a:ext cx="2133333" cy="286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2380" y="3405446"/>
            <a:ext cx="295238" cy="248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7619" y="3892135"/>
            <a:ext cx="2085714" cy="26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26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00975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20000" y="5805928"/>
            <a:ext cx="952380" cy="28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666" y="5805928"/>
            <a:ext cx="1238095" cy="28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48571" y="5815481"/>
            <a:ext cx="1238095" cy="26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1944422"/>
            <a:ext cx="1800000" cy="266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2468768"/>
            <a:ext cx="904761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9523" y="2468768"/>
            <a:ext cx="2076190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43809" y="2554570"/>
            <a:ext cx="1266666" cy="27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3002647"/>
            <a:ext cx="1190476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00952" y="3584194"/>
            <a:ext cx="2457142" cy="276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81904" y="4070405"/>
            <a:ext cx="3019047" cy="295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700952" y="4070405"/>
            <a:ext cx="4647619" cy="286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00952" y="4575684"/>
            <a:ext cx="285714" cy="257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449058"/>
            <a:ext cx="8076190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