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66" r:id="rId4"/>
    <p:sldId id="365" r:id="rId5"/>
    <p:sldId id="364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2" d="100"/>
          <a:sy n="82" d="100"/>
        </p:scale>
        <p:origin x="144" y="58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908"/>
          <a:stretch>
            <a:fillRect/>
          </a:stretch>
        </p:blipFill>
        <p:spPr>
          <a:xfrm>
            <a:off x="2503805" y="2572703"/>
            <a:ext cx="7184390" cy="1712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3484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863600" y="2092325"/>
            <a:ext cx="6781165" cy="76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578485" y="2550795"/>
            <a:ext cx="6781165" cy="123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920" y="4180840"/>
            <a:ext cx="1809750" cy="4191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0705" y="4171315"/>
            <a:ext cx="1828800" cy="42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2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81904" y="1363159"/>
            <a:ext cx="4485714" cy="57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859265"/>
            <a:ext cx="10685714" cy="57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345829"/>
            <a:ext cx="8142857" cy="57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2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53333" y="2165426"/>
            <a:ext cx="619046" cy="267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786666" y="2146331"/>
            <a:ext cx="1238095" cy="286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739047" y="2652344"/>
            <a:ext cx="1819047" cy="276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262857" y="3635727"/>
            <a:ext cx="304761" cy="276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339047" y="3635727"/>
            <a:ext cx="619047" cy="257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700952" y="3626180"/>
            <a:ext cx="647618" cy="286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015238" y="4113098"/>
            <a:ext cx="342857" cy="286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958095" y="1086292"/>
            <a:ext cx="638095" cy="285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377142" y="1086292"/>
            <a:ext cx="609523" cy="276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786666" y="1086292"/>
            <a:ext cx="628571" cy="285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510476" y="1572033"/>
            <a:ext cx="1533333" cy="295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77142" y="3048307"/>
            <a:ext cx="9961905" cy="285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72380" y="3534048"/>
            <a:ext cx="6752380" cy="295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2023-12-31T03:37:56Z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