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96" r:id="rId4"/>
    <p:sldId id="395" r:id="rId5"/>
    <p:sldId id="394" r:id="rId6"/>
    <p:sldId id="392" r:id="rId7"/>
    <p:sldId id="391" r:id="rId8"/>
    <p:sldId id="390" r:id="rId9"/>
    <p:sldId id="389" r:id="rId10"/>
    <p:sldId id="388" r:id="rId11"/>
    <p:sldId id="386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8" r:id="rId20"/>
    <p:sldId id="377" r:id="rId21"/>
    <p:sldId id="374" r:id="rId22"/>
    <p:sldId id="373" r:id="rId23"/>
    <p:sldId id="372" r:id="rId24"/>
    <p:sldId id="371" r:id="rId25"/>
    <p:sldId id="370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98598"/>
            <a:ext cx="10800000" cy="286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177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86666" y="2928806"/>
            <a:ext cx="7342857" cy="44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0952" y="4003410"/>
            <a:ext cx="228571" cy="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714" y="3955747"/>
            <a:ext cx="4819047" cy="448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9047" y="3946214"/>
            <a:ext cx="4409523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4889955"/>
            <a:ext cx="5876190" cy="438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20000" y="4870889"/>
            <a:ext cx="4000000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095" y="5795565"/>
            <a:ext cx="3514285" cy="457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3060784"/>
            <a:ext cx="3371427" cy="457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4285" y="3995491"/>
            <a:ext cx="3295238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1428" y="2098137"/>
            <a:ext cx="2409523" cy="40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014317"/>
            <a:ext cx="857142" cy="429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1904" y="3004774"/>
            <a:ext cx="3733333" cy="44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93735" y="3014345"/>
            <a:ext cx="3054985" cy="42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3968671"/>
            <a:ext cx="342857" cy="381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86666" y="3930497"/>
            <a:ext cx="3752380" cy="448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9523" y="1238817"/>
            <a:ext cx="980952" cy="4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62630" y="2030730"/>
            <a:ext cx="942975" cy="56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24761" y="3087484"/>
            <a:ext cx="942857" cy="4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2172898"/>
            <a:ext cx="1914285" cy="4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57" y="2182429"/>
            <a:ext cx="1419047" cy="428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0000" y="2172898"/>
            <a:ext cx="2428571" cy="44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15238" y="2172898"/>
            <a:ext cx="923808" cy="4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48571" y="4021900"/>
            <a:ext cx="3247619" cy="457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8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8881" y="2761595"/>
            <a:ext cx="282699" cy="30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2803" y="5511089"/>
            <a:ext cx="239396" cy="26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248472"/>
            <a:ext cx="390476" cy="343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34285" y="3088447"/>
            <a:ext cx="333333" cy="352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090" y="4688205"/>
            <a:ext cx="9782175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3"/>
          <a:stretch>
            <a:fillRect/>
          </a:stretch>
        </p:blipFill>
        <p:spPr>
          <a:xfrm>
            <a:off x="720090" y="790760"/>
            <a:ext cx="10800080" cy="528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775825" y="791210"/>
            <a:ext cx="1544955" cy="54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952" y="1771798"/>
            <a:ext cx="8066665" cy="45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86666" y="1838559"/>
            <a:ext cx="895238" cy="34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77142" y="1781335"/>
            <a:ext cx="942857" cy="43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619" y="2687390"/>
            <a:ext cx="1371428" cy="4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86666" y="2696928"/>
            <a:ext cx="4371428" cy="4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58095" y="3622058"/>
            <a:ext cx="2390476" cy="41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53333" y="3602983"/>
            <a:ext cx="3047619" cy="457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10476" y="4528114"/>
            <a:ext cx="2761904" cy="4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96190" y="5453244"/>
            <a:ext cx="1904761" cy="43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900952" y="5453244"/>
            <a:ext cx="1447619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50" r="4263" b="19848"/>
          <a:stretch>
            <a:fillRect/>
          </a:stretch>
        </p:blipFill>
        <p:spPr>
          <a:xfrm>
            <a:off x="1372870" y="5949315"/>
            <a:ext cx="10339705" cy="81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1401359" y="6211441"/>
            <a:ext cx="542857" cy="401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115" y="4690745"/>
            <a:ext cx="30003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1850"/>
            <a:ext cx="9973310" cy="590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145" y="6055360"/>
            <a:ext cx="2552700" cy="51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3010535"/>
            <a:ext cx="17430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8325"/>
            <a:ext cx="10800000" cy="3497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7619" y="4002193"/>
            <a:ext cx="247619" cy="152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24761" y="3973600"/>
            <a:ext cx="857142" cy="43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58095" y="3964069"/>
            <a:ext cx="4390476" cy="457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48571" y="3983131"/>
            <a:ext cx="1342857" cy="42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48571" y="3983131"/>
            <a:ext cx="1628571" cy="400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62857" y="4021255"/>
            <a:ext cx="638095" cy="362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67619" y="4879051"/>
            <a:ext cx="3504761" cy="447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3333" y="1257947"/>
            <a:ext cx="323809" cy="352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1428" y="3077586"/>
            <a:ext cx="219047" cy="95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96190" y="3020420"/>
            <a:ext cx="6400000" cy="4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3333" y="3020420"/>
            <a:ext cx="3104761" cy="457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000" y="3954119"/>
            <a:ext cx="685714" cy="428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59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485" y="1964690"/>
            <a:ext cx="2524125" cy="742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2695" y="2897505"/>
            <a:ext cx="2524125" cy="742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635" y="3793490"/>
            <a:ext cx="2085975" cy="600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830" y="4680585"/>
            <a:ext cx="2085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50" y="3751580"/>
            <a:ext cx="2057400" cy="1095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9345" y="5106670"/>
            <a:ext cx="3981450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293985" cy="5091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430" y="2169160"/>
            <a:ext cx="1960880" cy="1043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1605" y="2169160"/>
            <a:ext cx="1960880" cy="10439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595" y="3430270"/>
            <a:ext cx="1960880" cy="10439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330" y="4763770"/>
            <a:ext cx="1960880" cy="10439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155" y="848995"/>
            <a:ext cx="3794760" cy="1043940"/>
          </a:xfrm>
          <a:prstGeom prst="rect">
            <a:avLst/>
          </a:prstGeom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003925"/>
            <a:ext cx="10293985" cy="78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86666" y="2135566"/>
            <a:ext cx="980952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0476" y="2135566"/>
            <a:ext cx="952380" cy="410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72380" y="2145103"/>
            <a:ext cx="971428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7142" y="3041621"/>
            <a:ext cx="971428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9523" y="3041621"/>
            <a:ext cx="942857" cy="41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72380" y="3051158"/>
            <a:ext cx="971428" cy="43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29523" y="4910957"/>
            <a:ext cx="495238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53333" y="4910957"/>
            <a:ext cx="514285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15238" y="4910957"/>
            <a:ext cx="514285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86666" y="5817012"/>
            <a:ext cx="466666" cy="429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34285" y="5855162"/>
            <a:ext cx="485714" cy="39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329523" y="5817012"/>
            <a:ext cx="466666" cy="44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62857" y="3068730"/>
            <a:ext cx="895238" cy="457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96190" y="4927195"/>
            <a:ext cx="952380" cy="457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3002628"/>
            <a:ext cx="1371428" cy="429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10476" y="4852120"/>
            <a:ext cx="1409523" cy="457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7640" y="2824035"/>
            <a:ext cx="5474809" cy="40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75330" y="5202555"/>
            <a:ext cx="3623945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85529" y="5330230"/>
            <a:ext cx="1273211" cy="339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37772" y="6137309"/>
            <a:ext cx="857295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0532" y="6137309"/>
            <a:ext cx="398939" cy="390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27960" y="6137309"/>
            <a:ext cx="2546422" cy="38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