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6" r:id="rId3"/>
    <p:sldId id="365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86"/>
          <a:stretch>
            <a:fillRect/>
          </a:stretch>
        </p:blipFill>
        <p:spPr>
          <a:xfrm>
            <a:off x="1382078" y="2627630"/>
            <a:ext cx="9427845" cy="160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905" y="371525"/>
            <a:ext cx="9856767" cy="6414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415238" y="1162665"/>
            <a:ext cx="323809" cy="20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15238" y="1124532"/>
            <a:ext cx="323809" cy="29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1667927"/>
            <a:ext cx="352380" cy="26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44115" y="1667510"/>
            <a:ext cx="295275" cy="267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00952" y="1677460"/>
            <a:ext cx="285714" cy="257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48571" y="1686993"/>
            <a:ext cx="314285" cy="247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81904" y="1763259"/>
            <a:ext cx="514285" cy="21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96190" y="3326712"/>
            <a:ext cx="228571" cy="22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72380" y="4384903"/>
            <a:ext cx="2476190" cy="28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86666" y="4928298"/>
            <a:ext cx="1514285" cy="276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86666" y="1630638"/>
            <a:ext cx="5276190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96190" y="2718825"/>
            <a:ext cx="10028571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3262918"/>
            <a:ext cx="1971428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