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1695" y="2764790"/>
            <a:ext cx="5388610" cy="13284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90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0610"/>
            <a:ext cx="10800000" cy="42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53333" y="1057769"/>
            <a:ext cx="219047" cy="228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43809" y="2201364"/>
            <a:ext cx="647619" cy="28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15238" y="2220423"/>
            <a:ext cx="285714" cy="266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53333" y="2229953"/>
            <a:ext cx="285714" cy="238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96190" y="2792221"/>
            <a:ext cx="2400000" cy="266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20000" y="3383078"/>
            <a:ext cx="628571" cy="2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72380" y="3973935"/>
            <a:ext cx="657142" cy="257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91428" y="3954875"/>
            <a:ext cx="3276190" cy="2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86666" y="4545732"/>
            <a:ext cx="609523" cy="2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86666" y="2298391"/>
            <a:ext cx="10009523" cy="29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890019"/>
            <a:ext cx="3009523" cy="28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53333" y="4054190"/>
            <a:ext cx="5723809" cy="29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428" y="4645818"/>
            <a:ext cx="457142" cy="29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81904" y="4645818"/>
            <a:ext cx="5600000" cy="29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00952" y="4097810"/>
            <a:ext cx="219047" cy="219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2380" y="4679135"/>
            <a:ext cx="276190" cy="228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1688129"/>
            <a:ext cx="5419047" cy="2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10476" y="2299225"/>
            <a:ext cx="580952" cy="27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15238" y="2280129"/>
            <a:ext cx="619047" cy="286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39047" y="2289677"/>
            <a:ext cx="1247619" cy="286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96190" y="4037032"/>
            <a:ext cx="6619047" cy="2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2023-12-30T02:56:47Z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