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96" b="30578"/>
          <a:stretch>
            <a:fillRect/>
          </a:stretch>
        </p:blipFill>
        <p:spPr>
          <a:xfrm>
            <a:off x="3514090" y="2911475"/>
            <a:ext cx="5163820" cy="1035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39047" y="3202728"/>
            <a:ext cx="5447619" cy="47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793776"/>
            <a:ext cx="3219047" cy="57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7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00952" y="3480947"/>
            <a:ext cx="1809523" cy="276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96190" y="4081950"/>
            <a:ext cx="295238" cy="276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62857" y="4091490"/>
            <a:ext cx="285714" cy="267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72380" y="4081950"/>
            <a:ext cx="342857" cy="276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39047" y="4101029"/>
            <a:ext cx="295238" cy="238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015238" y="2335371"/>
            <a:ext cx="266666" cy="219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39047" y="3527129"/>
            <a:ext cx="219047" cy="219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2023-12-30T04:32:54Z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