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85" r:id="rId3"/>
    <p:sldId id="384" r:id="rId4"/>
    <p:sldId id="383" r:id="rId5"/>
    <p:sldId id="382" r:id="rId6"/>
    <p:sldId id="380" r:id="rId7"/>
    <p:sldId id="379" r:id="rId8"/>
    <p:sldId id="378" r:id="rId9"/>
    <p:sldId id="377" r:id="rId10"/>
    <p:sldId id="374" r:id="rId11"/>
    <p:sldId id="373" r:id="rId12"/>
    <p:sldId id="372" r:id="rId13"/>
    <p:sldId id="371" r:id="rId14"/>
    <p:sldId id="370" r:id="rId15"/>
    <p:sldId id="368" r:id="rId16"/>
    <p:sldId id="367" r:id="rId17"/>
    <p:sldId id="366" r:id="rId18"/>
    <p:sldId id="365" r:id="rId19"/>
    <p:sldId id="364" r:id="rId2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2" d="100"/>
          <a:sy n="82" d="100"/>
        </p:scale>
        <p:origin x="691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0625" y="3000693"/>
            <a:ext cx="4730750" cy="856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12520"/>
            <a:ext cx="9768488" cy="6219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3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01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76672"/>
            <a:ext cx="9480456" cy="6184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548680"/>
            <a:ext cx="8328238" cy="4107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907126"/>
            <a:ext cx="8328238" cy="1950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9489"/>
            <a:ext cx="7752264" cy="6442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6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03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3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3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00615"/>
            <a:ext cx="7896280" cy="6143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5470" y="640923"/>
            <a:ext cx="8030890" cy="6202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57787"/>
            <a:ext cx="9192424" cy="6174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595" y="757555"/>
            <a:ext cx="7559675" cy="4025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790" y="4608195"/>
            <a:ext cx="7559675" cy="1927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23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20143"/>
            <a:ext cx="7824272" cy="6211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2943"/>
            <a:ext cx="7824272" cy="6119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675"/>
            <a:ext cx="9276715" cy="4792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02"/>
          <a:stretch>
            <a:fillRect/>
          </a:stretch>
        </p:blipFill>
        <p:spPr>
          <a:xfrm>
            <a:off x="1194435" y="5822950"/>
            <a:ext cx="8682990" cy="926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4" baseType="lpstr">
      <vt:lpstr>等线 Light</vt:lpstr>
      <vt:lpstr>宋体</vt:lpstr>
      <vt:lpstr>Arial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2023-12-31T03:58:52Z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