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75" r:id="rId3"/>
    <p:sldId id="374" r:id="rId4"/>
    <p:sldId id="373" r:id="rId5"/>
    <p:sldId id="372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364" b="24694"/>
          <a:stretch>
            <a:fillRect/>
          </a:stretch>
        </p:blipFill>
        <p:spPr>
          <a:xfrm>
            <a:off x="4908868" y="2862263"/>
            <a:ext cx="2374265" cy="113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024761" y="2402411"/>
            <a:ext cx="2095239" cy="276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24761" y="2907823"/>
            <a:ext cx="2095239" cy="286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015238" y="3413235"/>
            <a:ext cx="2104762" cy="286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15238" y="3918648"/>
            <a:ext cx="2104762" cy="286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6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165" y="2528570"/>
            <a:ext cx="715645" cy="7156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7620" y="2534285"/>
            <a:ext cx="1308735" cy="7035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3470" y="3361690"/>
            <a:ext cx="1318895" cy="7086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4230" y="3361690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666" y="2183231"/>
            <a:ext cx="638095" cy="247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00952" y="2183231"/>
            <a:ext cx="638095" cy="247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15238" y="2183231"/>
            <a:ext cx="619047" cy="247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10476" y="2164156"/>
            <a:ext cx="628571" cy="28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05714" y="2717317"/>
            <a:ext cx="580952" cy="247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91428" y="2717317"/>
            <a:ext cx="609523" cy="2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15238" y="2707780"/>
            <a:ext cx="580952" cy="2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29523" y="2698243"/>
            <a:ext cx="571428" cy="267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48571" y="3775953"/>
            <a:ext cx="619047" cy="267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20000" y="3775953"/>
            <a:ext cx="619047" cy="28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62857" y="3766415"/>
            <a:ext cx="942857" cy="276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129523" y="3785490"/>
            <a:ext cx="619047" cy="267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81904" y="1134457"/>
            <a:ext cx="219047" cy="229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94120"/>
            <a:ext cx="10800000" cy="3794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691428" y="3924128"/>
            <a:ext cx="619047" cy="27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853333" y="3905058"/>
            <a:ext cx="885714" cy="286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62857" y="4448550"/>
            <a:ext cx="1200000" cy="266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10476" y="5011111"/>
            <a:ext cx="238095" cy="228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5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62857" y="1591752"/>
            <a:ext cx="638095" cy="266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91428" y="3203108"/>
            <a:ext cx="1533333" cy="27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81904" y="3184039"/>
            <a:ext cx="1504761" cy="295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62857" y="3203108"/>
            <a:ext cx="923808" cy="266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39047" y="3727514"/>
            <a:ext cx="619047" cy="286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281904" y="2448719"/>
            <a:ext cx="647619" cy="29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96190" y="2448719"/>
            <a:ext cx="638095" cy="285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1428" y="2982244"/>
            <a:ext cx="247619" cy="23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62857" y="2953662"/>
            <a:ext cx="1542857" cy="29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958095" y="3149038"/>
            <a:ext cx="219047" cy="2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4285" y="3655104"/>
            <a:ext cx="266666" cy="2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8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53333" y="1038737"/>
            <a:ext cx="219047" cy="21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567619" y="3041906"/>
            <a:ext cx="219047" cy="219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10476" y="3032367"/>
            <a:ext cx="238095" cy="228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15238" y="3051445"/>
            <a:ext cx="1780952" cy="28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39047" y="3642847"/>
            <a:ext cx="266666" cy="219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10476" y="3642847"/>
            <a:ext cx="238095" cy="219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53333" y="3566537"/>
            <a:ext cx="1238095" cy="276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2023-12-30T01:58:34Z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