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7" r:id="rId4"/>
    <p:sldId id="365" r:id="rId5"/>
    <p:sldId id="364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9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1" b="11421"/>
          <a:stretch>
            <a:fillRect/>
          </a:stretch>
        </p:blipFill>
        <p:spPr>
          <a:xfrm>
            <a:off x="2372043" y="2954338"/>
            <a:ext cx="7447915" cy="949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29523" y="1716219"/>
            <a:ext cx="228571" cy="228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72380" y="2756219"/>
            <a:ext cx="247619" cy="219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05545"/>
            <a:ext cx="10800000" cy="1603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7767619" y="5386902"/>
            <a:ext cx="219047" cy="22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24730" y="3499485"/>
            <a:ext cx="2799715" cy="186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38820" y="3489960"/>
            <a:ext cx="2828290" cy="1874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10640" y="3747135"/>
            <a:ext cx="2837815" cy="143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6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53333" y="1668481"/>
            <a:ext cx="333333" cy="26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58095" y="1678022"/>
            <a:ext cx="314285" cy="2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862857" y="1678022"/>
            <a:ext cx="304761" cy="21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67619" y="1716186"/>
            <a:ext cx="304761" cy="15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977142" y="1658940"/>
            <a:ext cx="276190" cy="248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62857" y="2164605"/>
            <a:ext cx="323809" cy="27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58095" y="2164605"/>
            <a:ext cx="304761" cy="28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453333" y="2164605"/>
            <a:ext cx="304761" cy="28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48571" y="2164605"/>
            <a:ext cx="304761" cy="267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253333" y="2193228"/>
            <a:ext cx="314285" cy="22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36</cp:revision>
  <dcterms:created xsi:type="dcterms:W3CDTF">2015-09-16T06:52:00Z</dcterms:created>
  <dcterms:modified xsi:type="dcterms:W3CDTF">2023-12-30T03:57:59Z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