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67" r:id="rId3"/>
    <p:sldId id="365" r:id="rId4"/>
    <p:sldId id="364" r:id="rId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144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70"/>
          <a:stretch>
            <a:fillRect/>
          </a:stretch>
        </p:blipFill>
        <p:spPr>
          <a:xfrm>
            <a:off x="2743200" y="2493010"/>
            <a:ext cx="670560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37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39915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72380" y="3416186"/>
            <a:ext cx="2714285" cy="28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38845" y="4504055"/>
            <a:ext cx="123825" cy="15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39047" y="5113220"/>
            <a:ext cx="142857" cy="7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29760" y="4504055"/>
            <a:ext cx="123825" cy="15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75950" y="4504055"/>
            <a:ext cx="123825" cy="151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02555"/>
            <a:ext cx="10800000" cy="379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72380" y="2068688"/>
            <a:ext cx="628571" cy="286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681904" y="2068688"/>
            <a:ext cx="1704761" cy="267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1904" y="2535973"/>
            <a:ext cx="933333" cy="286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96190" y="3470543"/>
            <a:ext cx="9952380" cy="29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10476" y="3928291"/>
            <a:ext cx="6276190" cy="295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86666" y="4872397"/>
            <a:ext cx="4228571" cy="286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2023-12-31T04:12:50Z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