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5" r:id="rId3"/>
    <p:sldId id="394" r:id="rId4"/>
    <p:sldId id="393" r:id="rId5"/>
    <p:sldId id="392" r:id="rId6"/>
    <p:sldId id="391" r:id="rId7"/>
    <p:sldId id="389" r:id="rId8"/>
    <p:sldId id="388" r:id="rId9"/>
    <p:sldId id="387" r:id="rId10"/>
    <p:sldId id="386" r:id="rId11"/>
    <p:sldId id="385" r:id="rId12"/>
    <p:sldId id="384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3" r:id="rId22"/>
    <p:sldId id="372" r:id="rId23"/>
    <p:sldId id="371" r:id="rId24"/>
    <p:sldId id="370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44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6395"/>
            <a:ext cx="10800000" cy="3001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8625" y="3878580"/>
            <a:ext cx="731329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2944167"/>
            <a:ext cx="2580952" cy="4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5238" y="2944167"/>
            <a:ext cx="1895238" cy="42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48571" y="2953694"/>
            <a:ext cx="2057142" cy="4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62857" y="2953694"/>
            <a:ext cx="2885714" cy="409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3830213"/>
            <a:ext cx="1619047" cy="4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96190" y="4192253"/>
            <a:ext cx="133333" cy="7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184130" cy="244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155" y="3492500"/>
            <a:ext cx="10184130" cy="326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3035" y="4444365"/>
            <a:ext cx="4185285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9210" y="5288915"/>
            <a:ext cx="9751060" cy="44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4595" y="6133465"/>
            <a:ext cx="563118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28468" y="4523411"/>
            <a:ext cx="299967" cy="326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01549" y="4523411"/>
            <a:ext cx="282322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46113" y="5353840"/>
            <a:ext cx="264677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57436" y="5353840"/>
            <a:ext cx="352903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54935" y="6175435"/>
            <a:ext cx="255854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30807" y="6175435"/>
            <a:ext cx="308789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9537"/>
            <a:ext cx="8112304" cy="603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6080" y="836712"/>
            <a:ext cx="432048" cy="54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111" y="2029045"/>
            <a:ext cx="922356" cy="38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88606" y="2862139"/>
            <a:ext cx="779078" cy="42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0963" y="2853181"/>
            <a:ext cx="2274549" cy="39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3996" y="3713150"/>
            <a:ext cx="895492" cy="403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31763" y="4546245"/>
            <a:ext cx="868627" cy="39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30389" y="5370382"/>
            <a:ext cx="895492" cy="39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2849" y="5379340"/>
            <a:ext cx="859672" cy="385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80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96190" y="1808657"/>
            <a:ext cx="3266666" cy="45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00952" y="1808657"/>
            <a:ext cx="1428571" cy="45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2715251"/>
            <a:ext cx="1914285" cy="458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8832384" cy="610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488" y="3573017"/>
            <a:ext cx="4176464" cy="10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86666" y="3052167"/>
            <a:ext cx="2085714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0000" y="3061709"/>
            <a:ext cx="3285714" cy="41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91428" y="3968205"/>
            <a:ext cx="4009523" cy="44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333" y="1248743"/>
            <a:ext cx="3780953" cy="44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81904" y="1267829"/>
            <a:ext cx="409523" cy="39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2193490"/>
            <a:ext cx="438095" cy="372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24761" y="2174404"/>
            <a:ext cx="1914285" cy="419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0300" y="2780665"/>
            <a:ext cx="3564890" cy="10515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52040" y="4149090"/>
            <a:ext cx="1844040" cy="1022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343660" y="5516880"/>
            <a:ext cx="1844040" cy="1022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24245" y="5445125"/>
            <a:ext cx="1844040" cy="102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15465" y="2955290"/>
            <a:ext cx="968502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142" y="3851131"/>
            <a:ext cx="9942857" cy="448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9523" y="4785418"/>
            <a:ext cx="1152380" cy="429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2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auto">
          <a:xfrm>
            <a:off x="3722370" y="4426585"/>
            <a:ext cx="631063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5157470"/>
            <a:ext cx="631063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6891"/>
            <a:ext cx="9480456" cy="5985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36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1428" y="2110239"/>
            <a:ext cx="304761" cy="34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"/>
          <a:stretch>
            <a:fillRect/>
          </a:stretch>
        </p:blipFill>
        <p:spPr>
          <a:xfrm>
            <a:off x="1391920" y="2781300"/>
            <a:ext cx="10536645" cy="156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734687" y="3028766"/>
            <a:ext cx="390476" cy="342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2231353"/>
            <a:ext cx="971428" cy="35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5905" y="3040380"/>
            <a:ext cx="996061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740" y="3898265"/>
            <a:ext cx="588518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7619" y="2924757"/>
            <a:ext cx="152380" cy="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2905706"/>
            <a:ext cx="4847619" cy="44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2380" y="2905706"/>
            <a:ext cx="4666666" cy="44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3782066"/>
            <a:ext cx="3038095" cy="42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20688"/>
            <a:ext cx="8640960" cy="614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242310" y="1124585"/>
            <a:ext cx="2032000" cy="1126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71720" y="2564765"/>
            <a:ext cx="1986915" cy="1101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343660" y="4076700"/>
            <a:ext cx="1986915" cy="110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255"/>
            <a:ext cx="10800000" cy="444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785" y="1870710"/>
            <a:ext cx="2991485" cy="7556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660" y="2853055"/>
            <a:ext cx="1390650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820" y="3823970"/>
            <a:ext cx="2422525" cy="7505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360" y="3823970"/>
            <a:ext cx="2422525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534108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130" y="1556385"/>
            <a:ext cx="1743075" cy="7848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r="4310"/>
          <a:stretch/>
        </p:blipFill>
        <p:spPr>
          <a:xfrm>
            <a:off x="8745855" y="1556385"/>
            <a:ext cx="1598617" cy="7524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3290" y="2493010"/>
            <a:ext cx="2639060" cy="736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2493010"/>
            <a:ext cx="2639060" cy="73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05714" y="2185232"/>
            <a:ext cx="952380" cy="41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72380" y="2194785"/>
            <a:ext cx="933333" cy="410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67619" y="2166126"/>
            <a:ext cx="942857" cy="458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86666" y="3102321"/>
            <a:ext cx="961904" cy="42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00952" y="3102321"/>
            <a:ext cx="942857" cy="420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86666" y="3083215"/>
            <a:ext cx="971428" cy="44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48571" y="2832593"/>
            <a:ext cx="466666" cy="400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53333" y="2823051"/>
            <a:ext cx="485714" cy="41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77142" y="2823051"/>
            <a:ext cx="504761" cy="372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00952" y="2813510"/>
            <a:ext cx="457142" cy="41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34285" y="3691328"/>
            <a:ext cx="438095" cy="419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62857" y="3691328"/>
            <a:ext cx="438095" cy="419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53333" y="3691328"/>
            <a:ext cx="504761" cy="43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91428" y="3710411"/>
            <a:ext cx="438095" cy="41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20000" y="4578688"/>
            <a:ext cx="419047" cy="44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00952" y="4635937"/>
            <a:ext cx="400000" cy="324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481904" y="4588229"/>
            <a:ext cx="485714" cy="400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0000" y="2136720"/>
            <a:ext cx="1847619" cy="43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33035" y="3921760"/>
            <a:ext cx="199199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4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885" y="1844675"/>
            <a:ext cx="2705100" cy="704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020" y="3429000"/>
            <a:ext cx="2667000" cy="6381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0055" y="4293235"/>
            <a:ext cx="2676525" cy="6477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0190" y="5157470"/>
            <a:ext cx="26765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2023-12-31T03:22:26Z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