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00"/>
          <a:stretch>
            <a:fillRect/>
          </a:stretch>
        </p:blipFill>
        <p:spPr>
          <a:xfrm>
            <a:off x="1590675" y="2583498"/>
            <a:ext cx="9010650" cy="169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8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58095" y="1600736"/>
            <a:ext cx="1200000" cy="25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29523" y="2086578"/>
            <a:ext cx="1238095" cy="28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67619" y="2572420"/>
            <a:ext cx="619047" cy="276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34285" y="3048735"/>
            <a:ext cx="4209523" cy="28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739047" y="3067788"/>
            <a:ext cx="609523" cy="25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20000" y="3553630"/>
            <a:ext cx="619047" cy="25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20000" y="4048998"/>
            <a:ext cx="638095" cy="25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186666" y="4029945"/>
            <a:ext cx="1219047" cy="28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8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77142" y="1564345"/>
            <a:ext cx="3647619" cy="296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62857" y="1583452"/>
            <a:ext cx="323809" cy="238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2061150"/>
            <a:ext cx="1828571" cy="27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43809" y="2051596"/>
            <a:ext cx="3019047" cy="296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00952" y="2051596"/>
            <a:ext cx="1523809" cy="286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86666" y="3026099"/>
            <a:ext cx="7504761" cy="286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2023-12-30T03:51:47Z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