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6" r:id="rId4"/>
    <p:sldId id="374" r:id="rId5"/>
    <p:sldId id="373" r:id="rId6"/>
    <p:sldId id="369" r:id="rId7"/>
    <p:sldId id="368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70020" y="2141855"/>
            <a:ext cx="4251960" cy="2574290"/>
            <a:chOff x="6978" y="3097"/>
            <a:chExt cx="6696" cy="4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78" y="3097"/>
              <a:ext cx="6697" cy="19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90" y="5793"/>
              <a:ext cx="5472" cy="135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9895" y="962660"/>
            <a:ext cx="2200910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05" y="3880935"/>
            <a:ext cx="10800000" cy="242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785" y="2429510"/>
            <a:ext cx="1350645" cy="725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5300" y="2429510"/>
            <a:ext cx="1350645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050" y="3155315"/>
            <a:ext cx="1350645" cy="7258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3760" y="3270885"/>
            <a:ext cx="1657350" cy="495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45760" y="3952875"/>
            <a:ext cx="715645" cy="71564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7880" y="4760595"/>
            <a:ext cx="1350645" cy="72580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1840" y="5558155"/>
            <a:ext cx="1350645" cy="7258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1380" y="3308985"/>
            <a:ext cx="123825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62857" y="1688407"/>
            <a:ext cx="352380" cy="29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58095" y="2166012"/>
            <a:ext cx="352380" cy="29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5238" y="2653169"/>
            <a:ext cx="342858" cy="286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62857" y="3130774"/>
            <a:ext cx="352380" cy="29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02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2060" y="4479925"/>
            <a:ext cx="1809750" cy="457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8910" y="4937125"/>
            <a:ext cx="1885950" cy="428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0140" y="4894580"/>
            <a:ext cx="84772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24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4291428" y="2129742"/>
            <a:ext cx="1180952" cy="27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681904" y="2129742"/>
            <a:ext cx="2742858" cy="276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48571" y="2596527"/>
            <a:ext cx="2438095" cy="29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843809" y="3091890"/>
            <a:ext cx="2457142" cy="285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19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3043809" y="4707360"/>
            <a:ext cx="628571" cy="24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67619" y="4697799"/>
            <a:ext cx="342857" cy="27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405714" y="4688238"/>
            <a:ext cx="342857" cy="28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681904" y="4707360"/>
            <a:ext cx="276190" cy="26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758095" y="4688238"/>
            <a:ext cx="333333" cy="28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10476" y="2392667"/>
            <a:ext cx="590476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10476" y="2364063"/>
            <a:ext cx="866665" cy="295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77142" y="2383133"/>
            <a:ext cx="866666" cy="266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43809" y="2402202"/>
            <a:ext cx="533333" cy="23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2857" y="2869402"/>
            <a:ext cx="314285" cy="257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29523" y="2859867"/>
            <a:ext cx="1238095" cy="27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00952" y="2878936"/>
            <a:ext cx="1247619" cy="247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48571" y="3336601"/>
            <a:ext cx="3485714" cy="286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72380" y="3822870"/>
            <a:ext cx="295238" cy="266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19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43809" y="3760416"/>
            <a:ext cx="657142" cy="25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7142" y="4227602"/>
            <a:ext cx="1847619" cy="29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58095" y="4227602"/>
            <a:ext cx="1561904" cy="295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77142" y="4732925"/>
            <a:ext cx="609523" cy="257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67619" y="4713856"/>
            <a:ext cx="609523" cy="28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1904" y="5219180"/>
            <a:ext cx="590476" cy="24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034285" y="2334743"/>
            <a:ext cx="323809" cy="23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396190" y="2325213"/>
            <a:ext cx="1219047" cy="266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67619" y="2925582"/>
            <a:ext cx="3142857" cy="285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91428" y="2935112"/>
            <a:ext cx="619046" cy="266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44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3548571" y="3650744"/>
            <a:ext cx="561904" cy="258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39047" y="4128567"/>
            <a:ext cx="619047" cy="277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05714" y="5074655"/>
            <a:ext cx="10000000" cy="30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10476" y="5571591"/>
            <a:ext cx="3142857" cy="286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871395"/>
            <a:ext cx="9857142" cy="2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380" y="3339085"/>
            <a:ext cx="10114285" cy="3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3333" y="3835410"/>
            <a:ext cx="6171428" cy="2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2023-12-30T03:05:10Z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