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5" r:id="rId3"/>
    <p:sldId id="374" r:id="rId4"/>
    <p:sldId id="373" r:id="rId5"/>
    <p:sldId id="372" r:id="rId6"/>
    <p:sldId id="371" r:id="rId7"/>
    <p:sldId id="368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8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840" y="1885315"/>
            <a:ext cx="425831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4575" y="3523615"/>
            <a:ext cx="2911475" cy="821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1320" y="962660"/>
            <a:ext cx="2418715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570" y="2285365"/>
            <a:ext cx="2215515" cy="419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445" y="2285365"/>
            <a:ext cx="1488440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2115" y="2275840"/>
            <a:ext cx="1330960" cy="4286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1205" y="2785745"/>
            <a:ext cx="2219325" cy="4476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5840" y="2785745"/>
            <a:ext cx="2242820" cy="4476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3015" y="3233420"/>
            <a:ext cx="2219325" cy="44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990" y="2244090"/>
            <a:ext cx="715645" cy="7156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5990" y="3071495"/>
            <a:ext cx="715645" cy="7156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6480" y="2244090"/>
            <a:ext cx="1350645" cy="7258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1815" y="2233930"/>
            <a:ext cx="1350645" cy="7258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5780" y="3071495"/>
            <a:ext cx="1296035" cy="6965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7110" y="1500505"/>
            <a:ext cx="19621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4285" y="1572674"/>
            <a:ext cx="342857" cy="276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10476" y="1582208"/>
            <a:ext cx="342857" cy="266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00952" y="1582208"/>
            <a:ext cx="323809" cy="257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53333" y="1572674"/>
            <a:ext cx="352380" cy="257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62857" y="2049399"/>
            <a:ext cx="304761" cy="23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34285" y="2039865"/>
            <a:ext cx="304761" cy="257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91428" y="2030330"/>
            <a:ext cx="342857" cy="276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58095" y="2030330"/>
            <a:ext cx="323809" cy="276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62857" y="3908629"/>
            <a:ext cx="600000" cy="2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77142" y="4385354"/>
            <a:ext cx="657142" cy="29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24761" y="4852545"/>
            <a:ext cx="619047" cy="28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24761" y="2039091"/>
            <a:ext cx="5819047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2972796"/>
            <a:ext cx="5380952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00952" y="2431320"/>
            <a:ext cx="152380" cy="20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625" y="2829375"/>
            <a:ext cx="10800000" cy="187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66101" y="2915275"/>
            <a:ext cx="228571" cy="22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5625" y="3392498"/>
            <a:ext cx="209523" cy="219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75625" y="3860176"/>
            <a:ext cx="200000" cy="219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75625" y="4327855"/>
            <a:ext cx="209523" cy="219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9523" y="4066650"/>
            <a:ext cx="219047" cy="219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24761" y="5001907"/>
            <a:ext cx="447619" cy="229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06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00952" y="1516287"/>
            <a:ext cx="3038095" cy="267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10476" y="1936607"/>
            <a:ext cx="2695238" cy="27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2614851"/>
            <a:ext cx="1828571" cy="29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39047" y="2624404"/>
            <a:ext cx="2152380" cy="28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81904" y="3044724"/>
            <a:ext cx="1876190" cy="27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39047" y="3044724"/>
            <a:ext cx="2152380" cy="27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81904" y="3465045"/>
            <a:ext cx="1523809" cy="28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39047" y="3465045"/>
            <a:ext cx="1819047" cy="286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88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2129523" y="5081704"/>
            <a:ext cx="5257142" cy="295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662857" y="5634714"/>
            <a:ext cx="5866666" cy="305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77142" y="6140051"/>
            <a:ext cx="8200000" cy="28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920" y="2263775"/>
            <a:ext cx="8582025" cy="19907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889625" y="2524125"/>
            <a:ext cx="3086735" cy="47307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857875" y="2952750"/>
            <a:ext cx="3118485" cy="47625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143500" y="3460115"/>
            <a:ext cx="3832860" cy="54483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905500" y="2493010"/>
            <a:ext cx="3070860" cy="14274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