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67" r:id="rId4"/>
    <p:sldId id="366" r:id="rId5"/>
    <p:sldId id="365" r:id="rId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847" b="22783"/>
          <a:stretch>
            <a:fillRect/>
          </a:stretch>
        </p:blipFill>
        <p:spPr>
          <a:xfrm>
            <a:off x="3980180" y="2977515"/>
            <a:ext cx="4231640" cy="902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1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05714" y="1172844"/>
            <a:ext cx="238095" cy="22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2182027"/>
            <a:ext cx="914285" cy="2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72380" y="2182027"/>
            <a:ext cx="876190" cy="2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53333" y="2182027"/>
            <a:ext cx="895237" cy="26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619" y="2715583"/>
            <a:ext cx="885714" cy="27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43809" y="2725110"/>
            <a:ext cx="914285" cy="27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43809" y="2715583"/>
            <a:ext cx="933333" cy="285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48571" y="3792222"/>
            <a:ext cx="314285" cy="295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758095" y="3792223"/>
            <a:ext cx="304761" cy="295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339047" y="3820805"/>
            <a:ext cx="352380" cy="238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62857" y="4354360"/>
            <a:ext cx="323809" cy="24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453333" y="4354360"/>
            <a:ext cx="333333" cy="266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348571" y="4344833"/>
            <a:ext cx="314285" cy="2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015238" y="4897444"/>
            <a:ext cx="1219047" cy="2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662857" y="5421471"/>
            <a:ext cx="1228571" cy="295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05714" y="1143807"/>
            <a:ext cx="238095" cy="22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7215238" y="2776280"/>
            <a:ext cx="638095" cy="276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1428" y="3320428"/>
            <a:ext cx="2590476" cy="28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770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4120000" y="5065049"/>
            <a:ext cx="638095" cy="257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58095" y="5055496"/>
            <a:ext cx="638095" cy="286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967619" y="5065049"/>
            <a:ext cx="961904" cy="257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77142" y="5590492"/>
            <a:ext cx="7609523" cy="296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72380" y="6135043"/>
            <a:ext cx="923809" cy="277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2023-12-31T04:23:24Z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