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2" r:id="rId6"/>
    <p:sldId id="371" r:id="rId7"/>
    <p:sldId id="370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4470" y="2924175"/>
            <a:ext cx="416242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7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3040509"/>
            <a:ext cx="8723809" cy="29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43809" y="3040509"/>
            <a:ext cx="923809" cy="29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380" y="3593382"/>
            <a:ext cx="10076190" cy="29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2380" y="4136724"/>
            <a:ext cx="5228571" cy="29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43809" y="4146256"/>
            <a:ext cx="4714285" cy="28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53333" y="4689597"/>
            <a:ext cx="6885714" cy="295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160" y="2457450"/>
            <a:ext cx="2088515" cy="450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8960" y="2393950"/>
            <a:ext cx="1400175" cy="514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3040" y="2322195"/>
            <a:ext cx="1466850" cy="657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4680" y="2908300"/>
            <a:ext cx="1219200" cy="523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8960" y="2979420"/>
            <a:ext cx="2228850" cy="4857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3040" y="2945765"/>
            <a:ext cx="12001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605" y="1592580"/>
            <a:ext cx="715645" cy="715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4995" y="1592580"/>
            <a:ext cx="699770" cy="6997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468245"/>
            <a:ext cx="715645" cy="7156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0685" y="3298190"/>
            <a:ext cx="715645" cy="715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9355" y="4184015"/>
            <a:ext cx="715645" cy="7156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4670" y="3298190"/>
            <a:ext cx="1331595" cy="7156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3240" y="329819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1180" y="1661795"/>
            <a:ext cx="335915" cy="224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77142" y="1762914"/>
            <a:ext cx="333333" cy="209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91428" y="3373330"/>
            <a:ext cx="342857" cy="28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81904" y="3373330"/>
            <a:ext cx="342857" cy="28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72380" y="3373330"/>
            <a:ext cx="342857" cy="28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62857" y="3373330"/>
            <a:ext cx="342858" cy="285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4285" y="2203662"/>
            <a:ext cx="638095" cy="2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72380" y="2222758"/>
            <a:ext cx="333333" cy="238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67619" y="2747885"/>
            <a:ext cx="609523" cy="29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77142" y="2786076"/>
            <a:ext cx="333333" cy="21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142" y="3301656"/>
            <a:ext cx="590476" cy="2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77142" y="3311204"/>
            <a:ext cx="638095" cy="267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10476" y="3864975"/>
            <a:ext cx="619047" cy="257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20000" y="3845879"/>
            <a:ext cx="323809" cy="295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62857" y="2243749"/>
            <a:ext cx="619047" cy="25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62857" y="2243749"/>
            <a:ext cx="352380" cy="277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10476" y="2788785"/>
            <a:ext cx="1752380" cy="26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05714" y="2788785"/>
            <a:ext cx="647618" cy="277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229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843809" y="4030921"/>
            <a:ext cx="5676190" cy="29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6190" y="5136046"/>
            <a:ext cx="1514285" cy="29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24761" y="5145573"/>
            <a:ext cx="1523809" cy="2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453333" y="5136046"/>
            <a:ext cx="1523809" cy="2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177142" y="5136046"/>
            <a:ext cx="1790476" cy="26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15238" y="2507427"/>
            <a:ext cx="619047" cy="2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3333" y="3060562"/>
            <a:ext cx="1257142" cy="29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67619" y="3060562"/>
            <a:ext cx="1247619" cy="28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34285" y="3623234"/>
            <a:ext cx="1238095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047" y="3337573"/>
            <a:ext cx="219047" cy="21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2857" y="1153554"/>
            <a:ext cx="1228571" cy="28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2380" y="1698219"/>
            <a:ext cx="2123809" cy="286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91428" y="2252439"/>
            <a:ext cx="1228571" cy="27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86666" y="2806660"/>
            <a:ext cx="3295238" cy="277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2023-12-29T14:02:24Z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