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66" b="23292"/>
          <a:stretch>
            <a:fillRect/>
          </a:stretch>
        </p:blipFill>
        <p:spPr>
          <a:xfrm>
            <a:off x="3750628" y="2906395"/>
            <a:ext cx="4690745" cy="104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238190"/>
            <a:ext cx="10800000" cy="1452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01"/>
          <a:stretch>
            <a:fillRect/>
          </a:stretch>
        </p:blipFill>
        <p:spPr>
          <a:xfrm>
            <a:off x="1819230" y="972185"/>
            <a:ext cx="8553540" cy="555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29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34285" y="1641292"/>
            <a:ext cx="542857" cy="25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7142" y="1641292"/>
            <a:ext cx="580952" cy="25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72380" y="2136605"/>
            <a:ext cx="580952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20000" y="2631918"/>
            <a:ext cx="638095" cy="27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48571" y="3136756"/>
            <a:ext cx="628571" cy="28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91428" y="3136756"/>
            <a:ext cx="628571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62857" y="3136756"/>
            <a:ext cx="628571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05714" y="3146281"/>
            <a:ext cx="638095" cy="25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320000" y="3146281"/>
            <a:ext cx="628571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29523" y="3641594"/>
            <a:ext cx="2295239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10476" y="4136907"/>
            <a:ext cx="2076190" cy="285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67619" y="1601482"/>
            <a:ext cx="304761" cy="27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05714" y="2135589"/>
            <a:ext cx="266666" cy="209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15238" y="3108426"/>
            <a:ext cx="647619" cy="267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53333" y="3604383"/>
            <a:ext cx="1542857" cy="28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43809" y="4109877"/>
            <a:ext cx="1533333" cy="27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53333" y="4596295"/>
            <a:ext cx="1542857" cy="29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62857" y="5111327"/>
            <a:ext cx="1533333" cy="28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2023-12-30T02:15:41Z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