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5" r:id="rId3"/>
    <p:sldId id="394" r:id="rId4"/>
    <p:sldId id="393" r:id="rId5"/>
    <p:sldId id="392" r:id="rId6"/>
    <p:sldId id="391" r:id="rId7"/>
    <p:sldId id="388" r:id="rId8"/>
    <p:sldId id="387" r:id="rId9"/>
    <p:sldId id="386" r:id="rId10"/>
    <p:sldId id="385" r:id="rId11"/>
    <p:sldId id="384" r:id="rId12"/>
    <p:sldId id="382" r:id="rId13"/>
    <p:sldId id="381" r:id="rId14"/>
    <p:sldId id="380" r:id="rId15"/>
    <p:sldId id="379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369" r:id="rId26"/>
    <p:sldId id="368" r:id="rId27"/>
    <p:sldId id="367" r:id="rId28"/>
    <p:sldId id="366" r:id="rId29"/>
    <p:sldId id="365" r:id="rId30"/>
    <p:sldId id="364" r:id="rId31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691" y="58"/>
      </p:cViewPr>
      <p:guideLst>
        <p:guide orient="horz" pos="2175"/>
        <p:guide pos="3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50040"/>
            <a:ext cx="10800000" cy="2670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5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7771" y="2706290"/>
            <a:ext cx="2826452" cy="422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91567" y="5249316"/>
            <a:ext cx="942150" cy="350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5290" y="6076024"/>
            <a:ext cx="1310038" cy="395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9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86666" y="3822349"/>
            <a:ext cx="6161904" cy="457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5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96190" y="2898930"/>
            <a:ext cx="8285714" cy="438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10476" y="2898930"/>
            <a:ext cx="1133333" cy="429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48571" y="2972386"/>
            <a:ext cx="3371427" cy="457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67619" y="3000963"/>
            <a:ext cx="971428" cy="409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34285" y="3867796"/>
            <a:ext cx="2380952" cy="457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05714" y="4763207"/>
            <a:ext cx="2914285" cy="44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63040" y="5530215"/>
            <a:ext cx="428625" cy="509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00952" y="5658618"/>
            <a:ext cx="3323809" cy="428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7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0218" y="2783320"/>
            <a:ext cx="2270388" cy="407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57743" y="2783320"/>
            <a:ext cx="4667413" cy="42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51290" y="2792377"/>
            <a:ext cx="1184944" cy="380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61337" y="3027849"/>
            <a:ext cx="144726" cy="144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76894" y="3661811"/>
            <a:ext cx="262315" cy="72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44130" y="3616528"/>
            <a:ext cx="7145845" cy="42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54295" y="5319169"/>
            <a:ext cx="153771" cy="63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724036" y="5310113"/>
            <a:ext cx="3102563" cy="42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953235" y="5310113"/>
            <a:ext cx="5110636" cy="434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71767" y="6161433"/>
            <a:ext cx="2478432" cy="416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9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412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10476" y="1191104"/>
            <a:ext cx="1000000" cy="42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62857" y="1219683"/>
            <a:ext cx="476190" cy="381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0952" y="2067521"/>
            <a:ext cx="495238" cy="447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20000" y="3839407"/>
            <a:ext cx="7571428" cy="42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10476" y="4763456"/>
            <a:ext cx="485714" cy="352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77142" y="2345542"/>
            <a:ext cx="304761" cy="34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295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35659" y="3071568"/>
            <a:ext cx="214034" cy="62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63231" y="3037035"/>
            <a:ext cx="4577573" cy="32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82230" y="3043942"/>
            <a:ext cx="718050" cy="32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20994" y="3057755"/>
            <a:ext cx="697337" cy="276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66345" y="3679338"/>
            <a:ext cx="2713403" cy="32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14269" y="3706964"/>
            <a:ext cx="649007" cy="276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39856" y="4328546"/>
            <a:ext cx="2230099" cy="303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349422" y="4957035"/>
            <a:ext cx="2775542" cy="32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111156" y="4977755"/>
            <a:ext cx="1056363" cy="310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74423" y="4977755"/>
            <a:ext cx="1180641" cy="303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389586" y="4963942"/>
            <a:ext cx="1035650" cy="310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024919" y="5592431"/>
            <a:ext cx="4508529" cy="33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574874" y="5599338"/>
            <a:ext cx="1850361" cy="317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004206" y="6234733"/>
            <a:ext cx="5212771" cy="33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244595" y="6262359"/>
            <a:ext cx="469494" cy="276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727898" y="6462647"/>
            <a:ext cx="124278" cy="82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70" y="3644900"/>
            <a:ext cx="7810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2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9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5589270"/>
            <a:ext cx="2859405" cy="551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443809" y="2889131"/>
            <a:ext cx="5447619" cy="448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85820" y="3766820"/>
            <a:ext cx="337248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72380" y="4663194"/>
            <a:ext cx="2571428" cy="43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434285" y="5550225"/>
            <a:ext cx="5695238" cy="457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bldLvl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5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2857" y="3785780"/>
            <a:ext cx="314285" cy="34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10476" y="3776242"/>
            <a:ext cx="333333" cy="352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77142" y="3785780"/>
            <a:ext cx="380952" cy="34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8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56199" y="2506922"/>
            <a:ext cx="1185921" cy="363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22795" y="2531158"/>
            <a:ext cx="354969" cy="29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10035" y="2523079"/>
            <a:ext cx="379172" cy="33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29545" y="2498844"/>
            <a:ext cx="4154760" cy="379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08508" y="2523079"/>
            <a:ext cx="822884" cy="347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52824" y="3242070"/>
            <a:ext cx="3815925" cy="387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618740" y="4001770"/>
            <a:ext cx="7104380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260891" y="4744678"/>
            <a:ext cx="7462433" cy="379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260891" y="5487904"/>
            <a:ext cx="7430162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252980" y="6239510"/>
            <a:ext cx="3977640" cy="36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bldLvl="0" animBg="1"/>
      <p:bldP spid="13" grpId="0" animBg="1"/>
      <p:bldP spid="15" grpId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05940" y="3021965"/>
            <a:ext cx="9542780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7142" y="3918299"/>
            <a:ext cx="5180952" cy="42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58095" y="3927834"/>
            <a:ext cx="3761905" cy="41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67619" y="4004114"/>
            <a:ext cx="914285" cy="257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38250" y="4795520"/>
            <a:ext cx="1010983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27785" y="5691505"/>
            <a:ext cx="1640205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3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800000" cy="4961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832215" y="1916430"/>
            <a:ext cx="1980565" cy="10979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456045" y="3284855"/>
            <a:ext cx="1980565" cy="10979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096770" y="4653280"/>
            <a:ext cx="2019300" cy="11195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456045" y="4653280"/>
            <a:ext cx="1980565" cy="1097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8352928" cy="6059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52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51855" y="2705735"/>
            <a:ext cx="2036445" cy="10979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209540" y="4002405"/>
            <a:ext cx="2110596" cy="1169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34285" y="3039524"/>
            <a:ext cx="466666" cy="419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43809" y="3029996"/>
            <a:ext cx="952380" cy="428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53333" y="3029996"/>
            <a:ext cx="438095" cy="43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72380" y="3020469"/>
            <a:ext cx="952380" cy="44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53333" y="4811688"/>
            <a:ext cx="428571" cy="409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24761" y="4802160"/>
            <a:ext cx="952380" cy="428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472380" y="4811688"/>
            <a:ext cx="457142" cy="409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891428" y="4783105"/>
            <a:ext cx="914285" cy="457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58095" y="3469994"/>
            <a:ext cx="1000000" cy="47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8860"/>
            <a:ext cx="10800000" cy="169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2352040" y="4436745"/>
            <a:ext cx="1184275" cy="113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0476" y="1715413"/>
            <a:ext cx="1009523" cy="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34285" y="3497698"/>
            <a:ext cx="1019047" cy="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8095" y="1915269"/>
            <a:ext cx="514285" cy="447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81904" y="1962909"/>
            <a:ext cx="438095" cy="400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48571" y="1924797"/>
            <a:ext cx="438095" cy="419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77142" y="1924797"/>
            <a:ext cx="438095" cy="419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91428" y="2820427"/>
            <a:ext cx="504761" cy="390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00952" y="2820427"/>
            <a:ext cx="466666" cy="400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34285" y="2820427"/>
            <a:ext cx="476190" cy="42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891428" y="3716057"/>
            <a:ext cx="476190" cy="409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567619" y="3716057"/>
            <a:ext cx="495238" cy="42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881904" y="4602158"/>
            <a:ext cx="447619" cy="438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567619" y="4602158"/>
            <a:ext cx="485714" cy="419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834285" y="5497788"/>
            <a:ext cx="514285" cy="438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596190" y="5488260"/>
            <a:ext cx="409523" cy="438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0000" y="1114858"/>
            <a:ext cx="1866666" cy="457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666" y="2914874"/>
            <a:ext cx="1857142" cy="438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77142" y="3800596"/>
            <a:ext cx="1914285" cy="438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2023-12-31T03:09:21Z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