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4" r:id="rId3"/>
    <p:sldId id="393" r:id="rId4"/>
    <p:sldId id="392" r:id="rId5"/>
    <p:sldId id="391" r:id="rId6"/>
    <p:sldId id="389" r:id="rId7"/>
    <p:sldId id="388" r:id="rId8"/>
    <p:sldId id="387" r:id="rId9"/>
    <p:sldId id="386" r:id="rId10"/>
    <p:sldId id="383" r:id="rId11"/>
    <p:sldId id="382" r:id="rId12"/>
    <p:sldId id="381" r:id="rId13"/>
    <p:sldId id="380" r:id="rId14"/>
    <p:sldId id="379" r:id="rId15"/>
    <p:sldId id="376" r:id="rId16"/>
    <p:sldId id="375" r:id="rId17"/>
    <p:sldId id="395" r:id="rId18"/>
    <p:sldId id="374" r:id="rId19"/>
    <p:sldId id="373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6" d="100"/>
          <a:sy n="56" d="100"/>
        </p:scale>
        <p:origin x="1138" y="61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4458"/>
            <a:ext cx="10800000" cy="292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24761" y="4635012"/>
            <a:ext cx="1876190" cy="45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91428" y="5493530"/>
            <a:ext cx="6333333" cy="45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4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72615" y="1943735"/>
            <a:ext cx="8313420" cy="466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24761" y="4564039"/>
            <a:ext cx="200000" cy="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1428" y="4535455"/>
            <a:ext cx="2885714" cy="4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15238" y="4525927"/>
            <a:ext cx="2152380" cy="457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24761" y="4525927"/>
            <a:ext cx="1952380" cy="4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24761" y="4544983"/>
            <a:ext cx="1695237" cy="40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796190" y="5421555"/>
            <a:ext cx="190476" cy="4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96190" y="5392971"/>
            <a:ext cx="3104761" cy="43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20000" y="5383443"/>
            <a:ext cx="3561904" cy="457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100952" y="5412027"/>
            <a:ext cx="1600000" cy="40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48571" y="1955517"/>
            <a:ext cx="942857" cy="420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58095" y="1955517"/>
            <a:ext cx="923809" cy="42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9523" y="2814901"/>
            <a:ext cx="952380" cy="42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81904" y="2795804"/>
            <a:ext cx="904761" cy="44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86666" y="3655188"/>
            <a:ext cx="961904" cy="44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48571" y="3655188"/>
            <a:ext cx="933333" cy="44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0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0476" y="1172051"/>
            <a:ext cx="3295238" cy="45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05915" y="2029460"/>
            <a:ext cx="3590290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96190" y="2896306"/>
            <a:ext cx="2914285" cy="42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9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3"/>
          <a:stretch>
            <a:fillRect/>
          </a:stretch>
        </p:blipFill>
        <p:spPr>
          <a:xfrm>
            <a:off x="1509395" y="2550795"/>
            <a:ext cx="10367735" cy="255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1276888"/>
            <a:ext cx="228571" cy="8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15238" y="1219721"/>
            <a:ext cx="8161904" cy="45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24761" y="1238777"/>
            <a:ext cx="447619" cy="42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929523" y="1229249"/>
            <a:ext cx="714285" cy="43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096276"/>
            <a:ext cx="4847619" cy="457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39047" y="2105803"/>
            <a:ext cx="5095238" cy="4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991885"/>
            <a:ext cx="1885714" cy="43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53030" y="2992120"/>
            <a:ext cx="48577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186666" y="3010941"/>
            <a:ext cx="400000" cy="4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81904" y="3125274"/>
            <a:ext cx="380952" cy="209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910476" y="2991885"/>
            <a:ext cx="5238095" cy="428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215238" y="3029996"/>
            <a:ext cx="342858" cy="371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700952" y="2991885"/>
            <a:ext cx="942857" cy="4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887495"/>
            <a:ext cx="1742857" cy="400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558095" y="3868440"/>
            <a:ext cx="3800000" cy="447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462857" y="3868440"/>
            <a:ext cx="2066666" cy="438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586666" y="4049467"/>
            <a:ext cx="447619" cy="8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091428" y="3877967"/>
            <a:ext cx="1552380" cy="40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759960"/>
            <a:ext cx="847725" cy="475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31"/>
          <a:stretch/>
        </p:blipFill>
        <p:spPr>
          <a:xfrm>
            <a:off x="911424" y="980728"/>
            <a:ext cx="10403894" cy="4504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496" y="3501008"/>
            <a:ext cx="532859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36"/>
          <a:stretch/>
        </p:blipFill>
        <p:spPr>
          <a:xfrm>
            <a:off x="1055440" y="1412776"/>
            <a:ext cx="10403894" cy="421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806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9047" y="2136772"/>
            <a:ext cx="1933333" cy="410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72380" y="3005577"/>
            <a:ext cx="942857" cy="42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34285" y="3015125"/>
            <a:ext cx="2152380" cy="429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786666" y="2937179"/>
            <a:ext cx="5723809" cy="438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2913669"/>
            <a:ext cx="3733333" cy="448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48571" y="3824372"/>
            <a:ext cx="2076190" cy="410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10476" y="3852991"/>
            <a:ext cx="352380" cy="381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77142" y="3805292"/>
            <a:ext cx="7361904" cy="45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58095" y="4730644"/>
            <a:ext cx="647619" cy="391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177142" y="4692485"/>
            <a:ext cx="6438095" cy="45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643809" y="5007295"/>
            <a:ext cx="180952" cy="114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3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42060" y="4487545"/>
            <a:ext cx="7605395" cy="221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11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25771" y="4053365"/>
            <a:ext cx="1965029" cy="74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2570" y="4886926"/>
            <a:ext cx="10508229" cy="74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570" y="5739219"/>
            <a:ext cx="1010586" cy="74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6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48664" y="1800660"/>
            <a:ext cx="3442326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36795" y="2556203"/>
            <a:ext cx="1412652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50848" y="3287373"/>
            <a:ext cx="803750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77555" y="3271125"/>
            <a:ext cx="795632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52356" y="3271125"/>
            <a:ext cx="755038" cy="389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3952" y="4010420"/>
            <a:ext cx="3288071" cy="36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21175" y="4741590"/>
            <a:ext cx="1615620" cy="34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01294" y="4782211"/>
            <a:ext cx="625139" cy="3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907846" y="5489009"/>
            <a:ext cx="1144736" cy="324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7891" y="4780000"/>
            <a:ext cx="1639070" cy="3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71886" y="4788000"/>
            <a:ext cx="415764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03641" y="4788000"/>
            <a:ext cx="120731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5718" y="5508000"/>
            <a:ext cx="1950893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61537" y="5492000"/>
            <a:ext cx="3749873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35396" y="5508000"/>
            <a:ext cx="807541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9727" y="6220000"/>
            <a:ext cx="407768" cy="3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738"/>
            <a:ext cx="9624472" cy="6245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62857" y="1324474"/>
            <a:ext cx="304762" cy="342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8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150" y="1923415"/>
            <a:ext cx="2046605" cy="109791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280" y="3357245"/>
            <a:ext cx="2046605" cy="10979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125" y="3357245"/>
            <a:ext cx="2046605" cy="1097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8870" y="4694555"/>
            <a:ext cx="1990090" cy="10979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6790" y="4694555"/>
            <a:ext cx="2093595" cy="109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3045" y="1068705"/>
            <a:ext cx="2046605" cy="1097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720" y="2447925"/>
            <a:ext cx="2046605" cy="10979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275" y="3807460"/>
            <a:ext cx="2046605" cy="109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6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5498" y="2779058"/>
            <a:ext cx="931236" cy="43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36900" y="5320235"/>
            <a:ext cx="921830" cy="43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47056" y="6167294"/>
            <a:ext cx="940642" cy="43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5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86465" y="2856112"/>
            <a:ext cx="430266" cy="376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11249" y="2874056"/>
            <a:ext cx="430266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86098" y="2865084"/>
            <a:ext cx="475085" cy="38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29307" y="3663588"/>
            <a:ext cx="412338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73890" y="3663588"/>
            <a:ext cx="412338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16601" y="3654616"/>
            <a:ext cx="385447" cy="42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225932" y="4471065"/>
            <a:ext cx="358555" cy="39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00781" y="4471065"/>
            <a:ext cx="367519" cy="403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034529" y="4480037"/>
            <a:ext cx="358555" cy="403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68881" y="5278542"/>
            <a:ext cx="1756921" cy="412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583815" y="6085840"/>
            <a:ext cx="1802765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0526"/>
            <a:ext cx="7680256" cy="608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08168" y="764704"/>
            <a:ext cx="360040" cy="375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" y="762000"/>
            <a:ext cx="8406130" cy="261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2"/>
          <a:stretch>
            <a:fillRect/>
          </a:stretch>
        </p:blipFill>
        <p:spPr>
          <a:xfrm>
            <a:off x="1337945" y="3482975"/>
            <a:ext cx="7859395" cy="320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5985" y="4239260"/>
            <a:ext cx="237490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16800" y="5574030"/>
            <a:ext cx="252095" cy="274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070.8661417322837,&quot;width&quot;:13360.01417322834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50,&quot;width&quot;:10800}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2023-12-31T03:24:40Z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