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3" r:id="rId4"/>
    <p:sldId id="372" r:id="rId5"/>
    <p:sldId id="371" r:id="rId6"/>
    <p:sldId id="370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01745" y="2205990"/>
            <a:ext cx="4588510" cy="2446020"/>
            <a:chOff x="6180" y="3265"/>
            <a:chExt cx="7226" cy="38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80" y="3265"/>
              <a:ext cx="7226" cy="192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51" y="5753"/>
              <a:ext cx="6483" cy="136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7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662857" y="2880551"/>
            <a:ext cx="228571" cy="229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43809" y="2880551"/>
            <a:ext cx="238095" cy="229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62857" y="3357689"/>
            <a:ext cx="266666" cy="229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43809" y="3357689"/>
            <a:ext cx="219047" cy="229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07195" y="972185"/>
            <a:ext cx="2338070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5245" y="2338705"/>
            <a:ext cx="1350645" cy="726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9085" y="2339340"/>
            <a:ext cx="1350645" cy="7258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8640" y="3168650"/>
            <a:ext cx="1318260" cy="7258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435" y="3168650"/>
            <a:ext cx="1350645" cy="72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10476" y="2544800"/>
            <a:ext cx="619047" cy="276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29523" y="2554332"/>
            <a:ext cx="619047" cy="266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339047" y="3050003"/>
            <a:ext cx="638095" cy="28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29523" y="4022280"/>
            <a:ext cx="352380" cy="295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24761" y="4517950"/>
            <a:ext cx="352380" cy="285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5470" y="3335655"/>
            <a:ext cx="331470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91428" y="1563287"/>
            <a:ext cx="342857" cy="27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91428" y="1563287"/>
            <a:ext cx="342857" cy="27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81904" y="1553750"/>
            <a:ext cx="352380" cy="286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00952" y="1553750"/>
            <a:ext cx="323809" cy="286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910476" y="2049668"/>
            <a:ext cx="304761" cy="286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05714" y="2049668"/>
            <a:ext cx="323809" cy="286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291428" y="2049668"/>
            <a:ext cx="342857" cy="27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81904" y="2049668"/>
            <a:ext cx="342857" cy="286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05714" y="2545587"/>
            <a:ext cx="314285" cy="257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710476" y="2555124"/>
            <a:ext cx="323809" cy="24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053333" y="2545587"/>
            <a:ext cx="304761" cy="276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243809" y="2564660"/>
            <a:ext cx="304761" cy="238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710476" y="3079653"/>
            <a:ext cx="219047" cy="21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8036560" y="876935"/>
            <a:ext cx="393636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29523" y="2096032"/>
            <a:ext cx="1247619" cy="28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10476" y="2096032"/>
            <a:ext cx="628571" cy="27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10476" y="2591369"/>
            <a:ext cx="6457142" cy="28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00952" y="3572516"/>
            <a:ext cx="923808" cy="28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681904" y="4058327"/>
            <a:ext cx="6171428" cy="29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77142" y="4563189"/>
            <a:ext cx="1504761" cy="27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86666" y="4553663"/>
            <a:ext cx="1533333" cy="295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443809" y="2402103"/>
            <a:ext cx="2466666" cy="295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77142" y="2888338"/>
            <a:ext cx="2400000" cy="28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5238" y="3365039"/>
            <a:ext cx="876190" cy="28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58095" y="3365039"/>
            <a:ext cx="2114285" cy="28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96190" y="3851274"/>
            <a:ext cx="5190476" cy="28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10476" y="4327975"/>
            <a:ext cx="923809" cy="286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91428" y="4814210"/>
            <a:ext cx="2276190" cy="276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15238" y="2553882"/>
            <a:ext cx="1180952" cy="2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43809" y="2544352"/>
            <a:ext cx="2742857" cy="2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91428" y="3020823"/>
            <a:ext cx="333333" cy="2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53333" y="3030352"/>
            <a:ext cx="2123809" cy="266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34285" y="3020823"/>
            <a:ext cx="1228571" cy="2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729523" y="1954418"/>
            <a:ext cx="1304761" cy="286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81904" y="1944880"/>
            <a:ext cx="1980952" cy="295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2857" y="2440858"/>
            <a:ext cx="1504761" cy="257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10476" y="3461429"/>
            <a:ext cx="7533333" cy="286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67619" y="3928793"/>
            <a:ext cx="2971428" cy="295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62857" y="1057937"/>
            <a:ext cx="2828571" cy="29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86666" y="2490231"/>
            <a:ext cx="2104761" cy="29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62857" y="2499780"/>
            <a:ext cx="7714285" cy="286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81904" y="2977211"/>
            <a:ext cx="10295238" cy="29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1904" y="3454643"/>
            <a:ext cx="4209523" cy="29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happy</cp:lastModifiedBy>
  <cp:revision>37</cp:revision>
  <dcterms:created xsi:type="dcterms:W3CDTF">2015-09-16T06:52:00Z</dcterms:created>
  <dcterms:modified xsi:type="dcterms:W3CDTF">2023-12-30T03:21:42Z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2052-11.1.0.10314</vt:lpwstr>
  </property>
</Properties>
</file>