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2" r:id="rId3"/>
    <p:sldId id="371" r:id="rId4"/>
    <p:sldId id="370" r:id="rId5"/>
    <p:sldId id="368" r:id="rId6"/>
    <p:sldId id="367" r:id="rId7"/>
    <p:sldId id="366" r:id="rId8"/>
    <p:sldId id="365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>
          <p15:clr>
            <a:srgbClr val="A4A3A4"/>
          </p15:clr>
        </p15:guide>
        <p15:guide id="2" pos="38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144" y="58"/>
      </p:cViewPr>
      <p:guideLst>
        <p:guide orient="horz" pos="2069"/>
        <p:guide pos="38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25" b="20830"/>
          <a:stretch>
            <a:fillRect/>
          </a:stretch>
        </p:blipFill>
        <p:spPr>
          <a:xfrm>
            <a:off x="3565208" y="2866708"/>
            <a:ext cx="5061585" cy="112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425" y="2393950"/>
            <a:ext cx="1314450" cy="419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7910" y="2327275"/>
            <a:ext cx="1981200" cy="4857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7245" y="2365375"/>
            <a:ext cx="1428750" cy="4476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6425" y="2910840"/>
            <a:ext cx="1228725" cy="381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7910" y="2844165"/>
            <a:ext cx="1371600" cy="4476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7245" y="2853690"/>
            <a:ext cx="170497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095" y="1518285"/>
            <a:ext cx="1350645" cy="7258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090" y="1518285"/>
            <a:ext cx="1350645" cy="7258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2380" y="2386965"/>
            <a:ext cx="715645" cy="7156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/>
          <a:srcRect r="2923"/>
          <a:stretch/>
        </p:blipFill>
        <p:spPr>
          <a:xfrm>
            <a:off x="7441565" y="2386965"/>
            <a:ext cx="694729" cy="7156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5575" y="2376805"/>
            <a:ext cx="1287780" cy="7258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8595" y="3174365"/>
            <a:ext cx="715645" cy="71564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240" y="3174365"/>
            <a:ext cx="1350645" cy="7258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135" y="4049395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1772470"/>
            <a:ext cx="1571428" cy="1572352"/>
          </a:xfrm>
          <a:prstGeom prst="rect">
            <a:avLst/>
          </a:prstGeom>
          <a:ln w="12700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15238" y="1772470"/>
            <a:ext cx="1580952" cy="1572352"/>
          </a:xfrm>
          <a:prstGeom prst="rect">
            <a:avLst/>
          </a:prstGeom>
          <a:ln w="12700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2232025" y="1772920"/>
            <a:ext cx="1343660" cy="4838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152650" y="2277110"/>
            <a:ext cx="1423035" cy="54927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232025" y="1781810"/>
            <a:ext cx="1343660" cy="150304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63535" y="1828800"/>
            <a:ext cx="1372235" cy="44831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16545" y="2335530"/>
            <a:ext cx="1347470" cy="4457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868920" y="2810510"/>
            <a:ext cx="1395095" cy="47434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947660" y="1772920"/>
            <a:ext cx="1388110" cy="151257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480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5453333" y="5219949"/>
            <a:ext cx="619047" cy="276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10476" y="5725517"/>
            <a:ext cx="619047" cy="286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300952" y="5744595"/>
            <a:ext cx="609523" cy="257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263775" y="2781300"/>
            <a:ext cx="1383665" cy="55181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2144191"/>
            <a:ext cx="6457142" cy="29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96190" y="2144191"/>
            <a:ext cx="3295239" cy="28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476" y="2668342"/>
            <a:ext cx="552380" cy="24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24761" y="2668342"/>
            <a:ext cx="580952" cy="26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05714" y="3678524"/>
            <a:ext cx="571428" cy="27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67619" y="3678524"/>
            <a:ext cx="1190476" cy="257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43809" y="3668994"/>
            <a:ext cx="942857" cy="28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00952" y="4164555"/>
            <a:ext cx="1219047" cy="29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86666" y="4174085"/>
            <a:ext cx="3457142" cy="28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8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697362" y="3577292"/>
            <a:ext cx="4616682" cy="274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06495" y="4091305"/>
            <a:ext cx="4802505" cy="796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12835" y="4383405"/>
            <a:ext cx="1834515" cy="770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06223" y="5677476"/>
            <a:ext cx="2206438" cy="24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64479" y="6315507"/>
            <a:ext cx="4909103" cy="265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3565649"/>
            <a:ext cx="5180952" cy="57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43809" y="2224229"/>
            <a:ext cx="619047" cy="28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77142" y="2759534"/>
            <a:ext cx="1238095" cy="28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15238" y="2759534"/>
            <a:ext cx="628571" cy="28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28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424761" y="4490061"/>
            <a:ext cx="1790476" cy="27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34285" y="5654686"/>
            <a:ext cx="3000000" cy="28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2023-12-31T04:29:20Z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