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6" r:id="rId3"/>
    <p:sldId id="395" r:id="rId4"/>
    <p:sldId id="394" r:id="rId5"/>
    <p:sldId id="393" r:id="rId6"/>
    <p:sldId id="392" r:id="rId7"/>
    <p:sldId id="390" r:id="rId8"/>
    <p:sldId id="389" r:id="rId9"/>
    <p:sldId id="388" r:id="rId10"/>
    <p:sldId id="387" r:id="rId11"/>
    <p:sldId id="386" r:id="rId12"/>
    <p:sldId id="384" r:id="rId13"/>
    <p:sldId id="383" r:id="rId14"/>
    <p:sldId id="382" r:id="rId15"/>
    <p:sldId id="381" r:id="rId16"/>
    <p:sldId id="380" r:id="rId17"/>
    <p:sldId id="378" r:id="rId18"/>
    <p:sldId id="377" r:id="rId19"/>
    <p:sldId id="376" r:id="rId20"/>
    <p:sldId id="375" r:id="rId21"/>
    <p:sldId id="374" r:id="rId22"/>
    <p:sldId id="373" r:id="rId23"/>
    <p:sldId id="371" r:id="rId24"/>
    <p:sldId id="370" r:id="rId25"/>
    <p:sldId id="369" r:id="rId26"/>
    <p:sldId id="368" r:id="rId27"/>
    <p:sldId id="367" r:id="rId28"/>
    <p:sldId id="365" r:id="rId29"/>
    <p:sldId id="364" r:id="rId30"/>
    <p:sldId id="397" r:id="rId31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595" y="312"/>
      </p:cViewPr>
      <p:guideLst>
        <p:guide orient="horz" pos="2170"/>
        <p:guide pos="38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58779"/>
            <a:ext cx="10800000" cy="2940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86666" y="3833398"/>
            <a:ext cx="9504761" cy="457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000" y="4720431"/>
            <a:ext cx="2104761" cy="4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0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2957128"/>
            <a:ext cx="2838095" cy="458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72380" y="2957128"/>
            <a:ext cx="6152379" cy="458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72380" y="2976216"/>
            <a:ext cx="457142" cy="429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9047" y="3854254"/>
            <a:ext cx="1609523" cy="44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6190" y="1953770"/>
            <a:ext cx="2895238" cy="44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2821159"/>
            <a:ext cx="3314285" cy="457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00952" y="3707612"/>
            <a:ext cx="2838095" cy="457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20000" y="4594065"/>
            <a:ext cx="1857142" cy="43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91428" y="4594065"/>
            <a:ext cx="952380" cy="43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81904" y="5480518"/>
            <a:ext cx="1895238" cy="428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72380" y="1248859"/>
            <a:ext cx="895238" cy="400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86666" y="1248859"/>
            <a:ext cx="980952" cy="43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91428" y="1248859"/>
            <a:ext cx="447619" cy="42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2127173"/>
            <a:ext cx="438095" cy="400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86666" y="3005487"/>
            <a:ext cx="942857" cy="43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29523" y="3874254"/>
            <a:ext cx="990476" cy="43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43809" y="3912442"/>
            <a:ext cx="942857" cy="381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67619" y="2888538"/>
            <a:ext cx="304761" cy="34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9937104" cy="6104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312024" y="3218956"/>
            <a:ext cx="3744416" cy="301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70"/>
          <a:stretch/>
        </p:blipFill>
        <p:spPr>
          <a:xfrm>
            <a:off x="6528048" y="2678017"/>
            <a:ext cx="3888432" cy="3550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5"/>
          <a:stretch/>
        </p:blipFill>
        <p:spPr>
          <a:xfrm>
            <a:off x="5591944" y="1196752"/>
            <a:ext cx="6263496" cy="385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0" t="39073" r="7322"/>
          <a:stretch/>
        </p:blipFill>
        <p:spPr>
          <a:xfrm>
            <a:off x="1127448" y="1556792"/>
            <a:ext cx="4464496" cy="4042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6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0000" y="1124841"/>
            <a:ext cx="952380" cy="42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05714" y="1124841"/>
            <a:ext cx="95238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67619" y="3216863"/>
            <a:ext cx="4304761" cy="448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19" y="2268973"/>
            <a:ext cx="1447619" cy="43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77142" y="2288046"/>
            <a:ext cx="1447620" cy="390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58095" y="3327532"/>
            <a:ext cx="1352380" cy="41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20000" y="4376555"/>
            <a:ext cx="942857" cy="43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62857" y="4376555"/>
            <a:ext cx="942857" cy="419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91428" y="5416041"/>
            <a:ext cx="1904761" cy="45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15238" y="5435114"/>
            <a:ext cx="1895238" cy="41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10476" y="2232220"/>
            <a:ext cx="904761" cy="439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62857" y="2232220"/>
            <a:ext cx="942857" cy="448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72380" y="3291951"/>
            <a:ext cx="990476" cy="420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81904" y="3291951"/>
            <a:ext cx="895238" cy="420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3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8260" y="2025553"/>
            <a:ext cx="276066" cy="31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3233157"/>
            <a:ext cx="371428" cy="32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67619" y="5274877"/>
            <a:ext cx="438095" cy="43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39047" y="2316666"/>
            <a:ext cx="438095" cy="43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39047" y="4414727"/>
            <a:ext cx="447619" cy="43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3215084"/>
            <a:ext cx="1942857" cy="44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39047" y="3224629"/>
            <a:ext cx="4923809" cy="43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455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1"/>
            </p:custDataLst>
          </p:nvPr>
        </p:nvSpPr>
        <p:spPr bwMode="auto">
          <a:xfrm>
            <a:off x="6096000" y="2780928"/>
            <a:ext cx="4968552" cy="360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80"/>
          <a:stretch/>
        </p:blipFill>
        <p:spPr>
          <a:xfrm>
            <a:off x="6592753" y="2132856"/>
            <a:ext cx="4464496" cy="4359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2"/>
          <a:stretch/>
        </p:blipFill>
        <p:spPr>
          <a:xfrm>
            <a:off x="6096000" y="1052736"/>
            <a:ext cx="5759440" cy="4980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6" t="27247" b="-1"/>
          <a:stretch/>
        </p:blipFill>
        <p:spPr>
          <a:xfrm>
            <a:off x="1249907" y="1628800"/>
            <a:ext cx="4846093" cy="454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64945" y="3463161"/>
            <a:ext cx="3522345" cy="181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480" y="5483841"/>
            <a:ext cx="3571810" cy="177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"/>
            </p:custDataLst>
          </p:nvPr>
        </p:nvSpPr>
        <p:spPr bwMode="auto">
          <a:xfrm>
            <a:off x="1464945" y="2441332"/>
            <a:ext cx="3159760" cy="19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1318894" y="4471273"/>
            <a:ext cx="4561081" cy="181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4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64280" y="1131262"/>
            <a:ext cx="353600" cy="318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70360" y="5015502"/>
            <a:ext cx="901680" cy="362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83120" y="5015502"/>
            <a:ext cx="892840" cy="38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48715" y="3308350"/>
            <a:ext cx="1017778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0480" y="4251960"/>
            <a:ext cx="10042525" cy="570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01115" y="5415280"/>
            <a:ext cx="400875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57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34285" y="1295993"/>
            <a:ext cx="304761" cy="343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7" b="6528"/>
          <a:stretch>
            <a:fillRect/>
          </a:stretch>
        </p:blipFill>
        <p:spPr>
          <a:xfrm>
            <a:off x="1343660" y="1988820"/>
            <a:ext cx="10297160" cy="475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0476" y="3318014"/>
            <a:ext cx="219047" cy="8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15238" y="3260794"/>
            <a:ext cx="9504761" cy="448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72380" y="4338434"/>
            <a:ext cx="285714" cy="8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4290751"/>
            <a:ext cx="5190476" cy="457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67619" y="4300288"/>
            <a:ext cx="1666666" cy="429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9667"/>
          <a:stretch/>
        </p:blipFill>
        <p:spPr>
          <a:xfrm>
            <a:off x="767408" y="1124744"/>
            <a:ext cx="10585176" cy="496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271905" y="2924810"/>
            <a:ext cx="2108835" cy="1169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68390" y="2853055"/>
            <a:ext cx="2108835" cy="1169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640330" y="4293235"/>
            <a:ext cx="2108835" cy="1169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31"/>
          <a:stretch/>
        </p:blipFill>
        <p:spPr>
          <a:xfrm>
            <a:off x="767408" y="1268760"/>
            <a:ext cx="10441160" cy="4716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537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3570" y="1988820"/>
            <a:ext cx="2108835" cy="1169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/>
          <a:srcRect r="3449"/>
          <a:stretch/>
        </p:blipFill>
        <p:spPr>
          <a:xfrm>
            <a:off x="4944111" y="2060575"/>
            <a:ext cx="2015985" cy="11574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407795" y="3464560"/>
            <a:ext cx="2044700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619" y="2099557"/>
            <a:ext cx="961904" cy="43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29523" y="2109113"/>
            <a:ext cx="961904" cy="43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91428" y="2099557"/>
            <a:ext cx="914285" cy="43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86666" y="2988226"/>
            <a:ext cx="933333" cy="43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0000" y="2988226"/>
            <a:ext cx="961904" cy="439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00952" y="2997781"/>
            <a:ext cx="923809" cy="43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48571" y="2996124"/>
            <a:ext cx="923809" cy="429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0000" y="3922257"/>
            <a:ext cx="952380" cy="40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4761" y="1972187"/>
            <a:ext cx="980952" cy="43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48571" y="2867592"/>
            <a:ext cx="990476" cy="42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4285" y="4648878"/>
            <a:ext cx="885714" cy="4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81904" y="4639352"/>
            <a:ext cx="876190" cy="41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34285" y="5553809"/>
            <a:ext cx="1876190" cy="400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91428" y="5544283"/>
            <a:ext cx="1933333" cy="42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7619" y="3708281"/>
            <a:ext cx="514285" cy="45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43809" y="4604485"/>
            <a:ext cx="504760" cy="45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15238" y="5491154"/>
            <a:ext cx="514285" cy="45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91428" y="3745433"/>
            <a:ext cx="2419047" cy="4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4698504"/>
            <a:ext cx="485714" cy="333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57830" y="4641215"/>
            <a:ext cx="297688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05714" y="4641319"/>
            <a:ext cx="2333333" cy="43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2023-12-31T03:17:13Z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