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7" r:id="rId5"/>
    <p:sldId id="366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80" b="18474"/>
          <a:stretch>
            <a:fillRect/>
          </a:stretch>
        </p:blipFill>
        <p:spPr>
          <a:xfrm>
            <a:off x="4392613" y="2940685"/>
            <a:ext cx="3406775" cy="97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43809" y="1191423"/>
            <a:ext cx="238095" cy="228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875"/>
            <a:ext cx="10800000" cy="260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10476" y="3948449"/>
            <a:ext cx="314285" cy="257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05714" y="3948449"/>
            <a:ext cx="619047" cy="257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91428" y="3929375"/>
            <a:ext cx="333333" cy="286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86666" y="3929375"/>
            <a:ext cx="619047" cy="295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91428" y="3948449"/>
            <a:ext cx="323809" cy="228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96190" y="3938912"/>
            <a:ext cx="619047" cy="257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91428" y="4968896"/>
            <a:ext cx="342857" cy="228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96190" y="4940286"/>
            <a:ext cx="638095" cy="295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81904" y="4959360"/>
            <a:ext cx="342857" cy="257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786666" y="4959360"/>
            <a:ext cx="628571" cy="257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481904" y="4949823"/>
            <a:ext cx="342858" cy="257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377142" y="4949823"/>
            <a:ext cx="619046" cy="267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24761" y="2135322"/>
            <a:ext cx="219047" cy="21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86666" y="2640700"/>
            <a:ext cx="276190" cy="22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24761" y="3660991"/>
            <a:ext cx="219047" cy="228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86666" y="4175904"/>
            <a:ext cx="276190" cy="21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29523" y="2096270"/>
            <a:ext cx="942857" cy="28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05714" y="3106208"/>
            <a:ext cx="4942857" cy="295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55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62857" y="4400224"/>
            <a:ext cx="2180952" cy="286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15238" y="4409766"/>
            <a:ext cx="1552380" cy="27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2380" y="4915498"/>
            <a:ext cx="609523" cy="27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53333" y="5421230"/>
            <a:ext cx="323809" cy="27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43809" y="5430772"/>
            <a:ext cx="628571" cy="27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00952" y="5936504"/>
            <a:ext cx="2123809" cy="27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1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34285" y="1124390"/>
            <a:ext cx="638095" cy="22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2023-12-30T01:49:12Z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