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67" r:id="rId5"/>
    <p:sldId id="366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9560" y="2862898"/>
            <a:ext cx="3992880" cy="1132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01"/>
          <a:stretch>
            <a:fillRect/>
          </a:stretch>
        </p:blipFill>
        <p:spPr>
          <a:xfrm>
            <a:off x="720090" y="982530"/>
            <a:ext cx="10800080" cy="148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15238" y="1554964"/>
            <a:ext cx="352380" cy="26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91428" y="1554964"/>
            <a:ext cx="628571" cy="26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62857" y="1554964"/>
            <a:ext cx="333333" cy="28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39047" y="1554964"/>
            <a:ext cx="609523" cy="28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15238" y="2060224"/>
            <a:ext cx="352380" cy="257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72380" y="2050691"/>
            <a:ext cx="638095" cy="28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53333" y="2069758"/>
            <a:ext cx="352380" cy="26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729523" y="2050691"/>
            <a:ext cx="628571" cy="285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4120"/>
            <a:ext cx="10800000" cy="29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9072380" y="4238371"/>
            <a:ext cx="942858" cy="28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05714" y="4734056"/>
            <a:ext cx="933333" cy="285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29523" y="5229742"/>
            <a:ext cx="885714" cy="276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8095" y="3089211"/>
            <a:ext cx="9876190" cy="286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3575598"/>
            <a:ext cx="5838095" cy="286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10476" y="2586516"/>
            <a:ext cx="638095" cy="25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15238" y="2567409"/>
            <a:ext cx="1238095" cy="29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48571" y="3073736"/>
            <a:ext cx="628571" cy="277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91428" y="3083290"/>
            <a:ext cx="333333" cy="248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3560957"/>
            <a:ext cx="5142857" cy="28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6"/>
          <a:stretch>
            <a:fillRect/>
          </a:stretch>
        </p:blipFill>
        <p:spPr>
          <a:xfrm>
            <a:off x="1365885" y="4201160"/>
            <a:ext cx="10488385" cy="201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2556271" y="5278975"/>
            <a:ext cx="352380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75318" y="5298054"/>
            <a:ext cx="5104761" cy="276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27699" y="5775046"/>
            <a:ext cx="7723809" cy="29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8571" y="2567852"/>
            <a:ext cx="2057142" cy="267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3045653"/>
            <a:ext cx="2123809" cy="29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2023-12-30T02:55:11Z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