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62" r:id="rId2"/>
    <p:sldId id="385" r:id="rId3"/>
    <p:sldId id="384" r:id="rId4"/>
    <p:sldId id="383" r:id="rId5"/>
    <p:sldId id="382" r:id="rId6"/>
    <p:sldId id="381" r:id="rId7"/>
    <p:sldId id="379" r:id="rId8"/>
    <p:sldId id="378" r:id="rId9"/>
    <p:sldId id="377" r:id="rId10"/>
    <p:sldId id="376" r:id="rId11"/>
    <p:sldId id="374" r:id="rId12"/>
    <p:sldId id="373" r:id="rId13"/>
    <p:sldId id="372" r:id="rId14"/>
    <p:sldId id="371" r:id="rId15"/>
    <p:sldId id="370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058" y="2932430"/>
            <a:ext cx="5175885" cy="99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7137"/>
            <a:ext cx="9840496" cy="6154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8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4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08917"/>
            <a:ext cx="7824182" cy="640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5861"/>
            <a:ext cx="8976310" cy="6297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8648065" cy="308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8"/>
          <a:stretch>
            <a:fillRect/>
          </a:stretch>
        </p:blipFill>
        <p:spPr>
          <a:xfrm>
            <a:off x="1257935" y="3916045"/>
            <a:ext cx="8648065" cy="277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2"/>
          <a:stretch>
            <a:fillRect/>
          </a:stretch>
        </p:blipFill>
        <p:spPr>
          <a:xfrm>
            <a:off x="910590" y="562757"/>
            <a:ext cx="8569786" cy="608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7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4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6193"/>
            <a:ext cx="8544352" cy="6253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1580"/>
            <a:ext cx="8472344" cy="606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1"/>
          <a:stretch>
            <a:fillRect/>
          </a:stretch>
        </p:blipFill>
        <p:spPr>
          <a:xfrm>
            <a:off x="720090" y="807270"/>
            <a:ext cx="10800080" cy="240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01"/>
          <a:stretch>
            <a:fillRect/>
          </a:stretch>
        </p:blipFill>
        <p:spPr>
          <a:xfrm>
            <a:off x="1210945" y="3169920"/>
            <a:ext cx="10800080" cy="358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5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3164"/>
            <a:ext cx="8400336" cy="631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