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9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3"/>
          <a:stretch>
            <a:fillRect/>
          </a:stretch>
        </p:blipFill>
        <p:spPr>
          <a:xfrm>
            <a:off x="1997075" y="2537778"/>
            <a:ext cx="8197850" cy="1782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34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05714" y="1735227"/>
            <a:ext cx="561904" cy="267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205714" y="1735227"/>
            <a:ext cx="1923808" cy="27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77142" y="1744767"/>
            <a:ext cx="571428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05714" y="2441213"/>
            <a:ext cx="571428" cy="267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05714" y="2450753"/>
            <a:ext cx="1628571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48571" y="2460293"/>
            <a:ext cx="571428" cy="22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86666" y="3147198"/>
            <a:ext cx="590476" cy="267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05714" y="3156739"/>
            <a:ext cx="1942857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748571" y="3156739"/>
            <a:ext cx="590476" cy="248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77142" y="1554100"/>
            <a:ext cx="10028571" cy="29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2040775"/>
            <a:ext cx="4666666" cy="29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666" y="3491255"/>
            <a:ext cx="2409523" cy="276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29523" y="3491255"/>
            <a:ext cx="7457142" cy="28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91428" y="3968387"/>
            <a:ext cx="8714285" cy="295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2023-12-30T02:45:42Z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