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86"/>
          <a:stretch>
            <a:fillRect/>
          </a:stretch>
        </p:blipFill>
        <p:spPr>
          <a:xfrm>
            <a:off x="4259580" y="2703195"/>
            <a:ext cx="3672840" cy="145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9523" y="2096212"/>
            <a:ext cx="304762" cy="28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67619" y="3067989"/>
            <a:ext cx="266666" cy="20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67619" y="4001657"/>
            <a:ext cx="257141" cy="20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3809" y="1583081"/>
            <a:ext cx="342857" cy="27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8095" y="1583081"/>
            <a:ext cx="304761" cy="238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34285" y="1583081"/>
            <a:ext cx="342857" cy="26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48571" y="1611725"/>
            <a:ext cx="295238" cy="200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34285" y="1602177"/>
            <a:ext cx="323809" cy="238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48571" y="1592629"/>
            <a:ext cx="295238" cy="238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62857" y="2050940"/>
            <a:ext cx="333333" cy="26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48571" y="2060488"/>
            <a:ext cx="304761" cy="25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43809" y="2050940"/>
            <a:ext cx="323809" cy="267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53333" y="2060488"/>
            <a:ext cx="276190" cy="24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043809" y="2050940"/>
            <a:ext cx="295238" cy="27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958095" y="2060488"/>
            <a:ext cx="285715" cy="24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34285" y="2509251"/>
            <a:ext cx="352380" cy="286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177142" y="2509251"/>
            <a:ext cx="352380" cy="286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653333" y="2967562"/>
            <a:ext cx="352380" cy="2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142" y="2029502"/>
            <a:ext cx="7323808" cy="295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857" y="2505855"/>
            <a:ext cx="1647619" cy="266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05714" y="4401739"/>
            <a:ext cx="1447619" cy="28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15238" y="4401739"/>
            <a:ext cx="2076189" cy="285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15238" y="4878091"/>
            <a:ext cx="1485714" cy="27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96190" y="4878091"/>
            <a:ext cx="1523809" cy="27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3423101"/>
            <a:ext cx="9047619" cy="295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05714" y="3899969"/>
            <a:ext cx="1047619" cy="267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2023-12-29T14:14:26Z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