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2" r:id="rId5"/>
    <p:sldId id="371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27" b="31217"/>
          <a:stretch>
            <a:fillRect/>
          </a:stretch>
        </p:blipFill>
        <p:spPr>
          <a:xfrm>
            <a:off x="4171633" y="2939098"/>
            <a:ext cx="3848735" cy="97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15238" y="1887114"/>
            <a:ext cx="219047" cy="228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3458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060" y="3748405"/>
            <a:ext cx="715645" cy="715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7365" y="4464050"/>
            <a:ext cx="1350645" cy="725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9670" y="4464050"/>
            <a:ext cx="1350645" cy="725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0060" y="5189855"/>
            <a:ext cx="1350645" cy="7258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0780" y="600075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1904" y="2384635"/>
            <a:ext cx="638095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81904" y="2384635"/>
            <a:ext cx="619046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10476" y="2823697"/>
            <a:ext cx="628571" cy="28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81904" y="4159973"/>
            <a:ext cx="628571" cy="2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48571" y="4589491"/>
            <a:ext cx="628571" cy="267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2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238" y="2354524"/>
            <a:ext cx="10000000" cy="295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9047" y="2802653"/>
            <a:ext cx="1314285" cy="2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071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91428" y="4274845"/>
            <a:ext cx="638095" cy="28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81904" y="4274845"/>
            <a:ext cx="619046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15238" y="4284385"/>
            <a:ext cx="638095" cy="257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43809" y="4704150"/>
            <a:ext cx="4771428" cy="28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967619" y="5581839"/>
            <a:ext cx="647618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81904" y="6011144"/>
            <a:ext cx="619047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24761" y="6001604"/>
            <a:ext cx="1219047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615238" y="2547873"/>
            <a:ext cx="200000" cy="2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58095" y="2547873"/>
            <a:ext cx="219047" cy="2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4285" y="3092265"/>
            <a:ext cx="142857" cy="219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58095" y="3082715"/>
            <a:ext cx="209523" cy="229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53333" y="3318902"/>
            <a:ext cx="638095" cy="27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86666" y="3309362"/>
            <a:ext cx="628571" cy="2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96190" y="3843616"/>
            <a:ext cx="590476" cy="2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0476" y="3843616"/>
            <a:ext cx="1371428" cy="2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72380" y="4377870"/>
            <a:ext cx="1238095" cy="2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3809" y="1077011"/>
            <a:ext cx="628571" cy="29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34285" y="1621159"/>
            <a:ext cx="7295238" cy="30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53333" y="1630705"/>
            <a:ext cx="323809" cy="28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2165307"/>
            <a:ext cx="1819047" cy="29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91428" y="2709455"/>
            <a:ext cx="628571" cy="28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34285" y="2719001"/>
            <a:ext cx="600000" cy="27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29523" y="2719001"/>
            <a:ext cx="638095" cy="26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062857" y="2719001"/>
            <a:ext cx="314285" cy="26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81904" y="3263150"/>
            <a:ext cx="323809" cy="248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24761" y="3263150"/>
            <a:ext cx="971429" cy="26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81904" y="3797751"/>
            <a:ext cx="1685714" cy="26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562675"/>
            <a:ext cx="9819047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380" y="3115125"/>
            <a:ext cx="4647619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