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7" r:id="rId4"/>
    <p:sldId id="366" r:id="rId5"/>
    <p:sldId id="365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68" b="18867"/>
          <a:stretch>
            <a:fillRect/>
          </a:stretch>
        </p:blipFill>
        <p:spPr>
          <a:xfrm>
            <a:off x="2098993" y="2996565"/>
            <a:ext cx="7994015" cy="86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10476" y="1668482"/>
            <a:ext cx="238095" cy="238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77142" y="2632108"/>
            <a:ext cx="219047" cy="22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77142" y="4004719"/>
            <a:ext cx="314285" cy="276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29523" y="1582378"/>
            <a:ext cx="1514285" cy="295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86666" y="2116460"/>
            <a:ext cx="8209523" cy="295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86666" y="2602855"/>
            <a:ext cx="600000" cy="286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96190" y="3117862"/>
            <a:ext cx="4200000" cy="286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77142" y="3709166"/>
            <a:ext cx="8095238" cy="295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62857" y="1581826"/>
            <a:ext cx="323809" cy="247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548571" y="1572297"/>
            <a:ext cx="352380" cy="276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72380" y="1600883"/>
            <a:ext cx="304761" cy="228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281904" y="1581826"/>
            <a:ext cx="304761" cy="266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53333" y="2067781"/>
            <a:ext cx="342857" cy="247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567619" y="2077310"/>
            <a:ext cx="304761" cy="247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481904" y="2058253"/>
            <a:ext cx="285714" cy="266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872380" y="2067781"/>
            <a:ext cx="314285" cy="247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967619" y="2048724"/>
            <a:ext cx="342857" cy="276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36</cp:revision>
  <dcterms:created xsi:type="dcterms:W3CDTF">2015-09-16T06:52:00Z</dcterms:created>
  <dcterms:modified xsi:type="dcterms:W3CDTF">2023-12-30T02:52:58Z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