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1" r:id="rId5"/>
    <p:sldId id="370" r:id="rId6"/>
    <p:sldId id="369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76" b="29518"/>
          <a:stretch>
            <a:fillRect/>
          </a:stretch>
        </p:blipFill>
        <p:spPr>
          <a:xfrm>
            <a:off x="3207385" y="2968308"/>
            <a:ext cx="5777230" cy="921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34285" y="1955163"/>
            <a:ext cx="219047" cy="22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299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885" y="3954145"/>
            <a:ext cx="1350645" cy="725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3430" y="3954145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2590" y="4793615"/>
            <a:ext cx="1915160" cy="7156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5055" y="4793615"/>
            <a:ext cx="1350645" cy="725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315" y="5591175"/>
            <a:ext cx="1350645" cy="7258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4685" y="5591175"/>
            <a:ext cx="25336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29523" y="2106064"/>
            <a:ext cx="276190" cy="26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2380" y="2087004"/>
            <a:ext cx="295238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15238" y="2096534"/>
            <a:ext cx="304761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10476" y="2106064"/>
            <a:ext cx="342857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7142" y="2096534"/>
            <a:ext cx="323809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10476" y="2601622"/>
            <a:ext cx="314285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72380" y="2592092"/>
            <a:ext cx="304761" cy="26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015238" y="2601622"/>
            <a:ext cx="314285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00952" y="2592092"/>
            <a:ext cx="352380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472380" y="2592092"/>
            <a:ext cx="323809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900952" y="3583207"/>
            <a:ext cx="628571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58095" y="4078764"/>
            <a:ext cx="638095" cy="285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910476" y="4574322"/>
            <a:ext cx="619047" cy="29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20000" y="2115695"/>
            <a:ext cx="552380" cy="24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39047" y="2115695"/>
            <a:ext cx="580952" cy="27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77142" y="2611296"/>
            <a:ext cx="619047" cy="25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0952" y="2592234"/>
            <a:ext cx="323809" cy="29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91428" y="3087835"/>
            <a:ext cx="619047" cy="29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34285" y="3125958"/>
            <a:ext cx="333334" cy="21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24761" y="2630454"/>
            <a:ext cx="333333" cy="238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4285" y="2620922"/>
            <a:ext cx="295238" cy="26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015238" y="3116552"/>
            <a:ext cx="304761" cy="26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1428" y="3116552"/>
            <a:ext cx="352380" cy="2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39047" y="3107021"/>
            <a:ext cx="304761" cy="266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15238" y="3107021"/>
            <a:ext cx="1228571" cy="276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39047" y="3602651"/>
            <a:ext cx="6657142" cy="28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18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539047" y="4195919"/>
            <a:ext cx="1219047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05714" y="5625200"/>
            <a:ext cx="4980952" cy="276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777142" y="2575983"/>
            <a:ext cx="533333" cy="21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20000" y="2556888"/>
            <a:ext cx="542857" cy="25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43809" y="2566436"/>
            <a:ext cx="580952" cy="238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24761" y="2575983"/>
            <a:ext cx="533333" cy="21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77142" y="3339785"/>
            <a:ext cx="561904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39047" y="3330237"/>
            <a:ext cx="552380" cy="24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43809" y="3330237"/>
            <a:ext cx="580952" cy="25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91428" y="3339785"/>
            <a:ext cx="361904" cy="229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548495" y="3320415"/>
            <a:ext cx="72072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72380" y="4229615"/>
            <a:ext cx="6961903" cy="57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4705874"/>
            <a:ext cx="10752380" cy="47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1114888"/>
            <a:ext cx="628571" cy="26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1105362"/>
            <a:ext cx="590476" cy="2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777142" y="1124413"/>
            <a:ext cx="571428" cy="238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20000" y="1572129"/>
            <a:ext cx="628571" cy="2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81904" y="1610233"/>
            <a:ext cx="266666" cy="21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29523" y="1600707"/>
            <a:ext cx="238095" cy="228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58095" y="3029588"/>
            <a:ext cx="219047" cy="21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431354"/>
            <a:ext cx="6961904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1675" y="2431415"/>
            <a:ext cx="310324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857" y="2898729"/>
            <a:ext cx="10161904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2857" y="3394719"/>
            <a:ext cx="914285" cy="257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