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66" r:id="rId4"/>
    <p:sldId id="365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846" b="24812"/>
          <a:stretch>
            <a:fillRect/>
          </a:stretch>
        </p:blipFill>
        <p:spPr>
          <a:xfrm>
            <a:off x="3944620" y="2905443"/>
            <a:ext cx="4302760" cy="1047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9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0445" y="1522095"/>
            <a:ext cx="1638300" cy="457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6815" y="1979295"/>
            <a:ext cx="666750" cy="4762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/>
          <a:srcRect r="3016" b="7580"/>
          <a:stretch/>
        </p:blipFill>
        <p:spPr>
          <a:xfrm>
            <a:off x="2208530" y="1998345"/>
            <a:ext cx="1394292" cy="4309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24420" y="2055495"/>
            <a:ext cx="1479892" cy="4143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4195" y="2500630"/>
            <a:ext cx="1621790" cy="4095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72450" y="2455545"/>
            <a:ext cx="1136015" cy="419100"/>
          </a:xfrm>
          <a:prstGeom prst="rect">
            <a:avLst/>
          </a:prstGeom>
        </p:spPr>
      </p:pic>
      <p:pic>
        <p:nvPicPr>
          <p:cNvPr id="16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96405"/>
            <a:ext cx="10800000" cy="28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auto">
          <a:xfrm>
            <a:off x="4872380" y="3769132"/>
            <a:ext cx="266666" cy="267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72380" y="3826405"/>
            <a:ext cx="295238" cy="15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9320000" y="5153223"/>
            <a:ext cx="352380" cy="295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177142" y="5620950"/>
            <a:ext cx="352380" cy="295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91428" y="2010266"/>
            <a:ext cx="628571" cy="276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43809" y="2477010"/>
            <a:ext cx="628571" cy="276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10476" y="3410497"/>
            <a:ext cx="942857" cy="295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43809" y="3886766"/>
            <a:ext cx="933333" cy="26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43809" y="3896291"/>
            <a:ext cx="942857" cy="257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758095" y="4353510"/>
            <a:ext cx="923809" cy="276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1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958095" y="2125576"/>
            <a:ext cx="1238095" cy="286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67619" y="2125576"/>
            <a:ext cx="2133333" cy="286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62857" y="2125576"/>
            <a:ext cx="1247619" cy="286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862857" y="2678530"/>
            <a:ext cx="2523808" cy="295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62857" y="3145681"/>
            <a:ext cx="5009523" cy="295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77142" y="3622366"/>
            <a:ext cx="1352380" cy="286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1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05714" y="2031220"/>
            <a:ext cx="619047" cy="276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39047" y="2040763"/>
            <a:ext cx="628571" cy="257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24761" y="2031220"/>
            <a:ext cx="628571" cy="276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29523" y="2527431"/>
            <a:ext cx="628571" cy="219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2023-12-31T04:14:31Z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