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990"/>
          <a:stretch>
            <a:fillRect/>
          </a:stretch>
        </p:blipFill>
        <p:spPr>
          <a:xfrm>
            <a:off x="1870075" y="2871788"/>
            <a:ext cx="8451850" cy="111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05714" y="1726322"/>
            <a:ext cx="238095" cy="22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05714" y="2814838"/>
            <a:ext cx="247619" cy="22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7142" y="1696247"/>
            <a:ext cx="314285" cy="27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77142" y="2239432"/>
            <a:ext cx="314285" cy="27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77142" y="2782618"/>
            <a:ext cx="314285" cy="27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39047" y="1696908"/>
            <a:ext cx="752380" cy="27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91428" y="1696908"/>
            <a:ext cx="3466666" cy="286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86666" y="2240589"/>
            <a:ext cx="1342857" cy="27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72380" y="3318413"/>
            <a:ext cx="4247619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72380" y="4415314"/>
            <a:ext cx="2600000" cy="27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67619" y="4949457"/>
            <a:ext cx="3609523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96190" y="1707648"/>
            <a:ext cx="352380" cy="257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53333" y="1688540"/>
            <a:ext cx="342857" cy="277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20000" y="1688540"/>
            <a:ext cx="333333" cy="286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291428" y="1717202"/>
            <a:ext cx="295237" cy="229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4761" y="2252219"/>
            <a:ext cx="304761" cy="257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62857" y="2242665"/>
            <a:ext cx="333333" cy="26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34285" y="2242665"/>
            <a:ext cx="314285" cy="277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62857" y="2242665"/>
            <a:ext cx="342858" cy="26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20000" y="2777682"/>
            <a:ext cx="1228571" cy="286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405714" y="2777682"/>
            <a:ext cx="1238095" cy="286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929523" y="2777682"/>
            <a:ext cx="1219047" cy="277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424761" y="2777682"/>
            <a:ext cx="1219047" cy="286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17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2023-12-30T03:11:48Z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