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21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98" b="22636"/>
          <a:stretch>
            <a:fillRect/>
          </a:stretch>
        </p:blipFill>
        <p:spPr>
          <a:xfrm>
            <a:off x="2584768" y="2967355"/>
            <a:ext cx="7022465" cy="92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1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77142" y="1620490"/>
            <a:ext cx="409523" cy="228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43809" y="2583689"/>
            <a:ext cx="647619" cy="228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412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767619" y="3779502"/>
            <a:ext cx="247619" cy="219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77142" y="1573161"/>
            <a:ext cx="219047" cy="219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77142" y="3548407"/>
            <a:ext cx="219047" cy="229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1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000" y="2098290"/>
            <a:ext cx="742857" cy="27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00952" y="2088745"/>
            <a:ext cx="1219047" cy="295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24930" y="2088515"/>
            <a:ext cx="2874010" cy="28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81904" y="2585076"/>
            <a:ext cx="1057142" cy="305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86666" y="2585076"/>
            <a:ext cx="2866666" cy="286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081904" y="3090953"/>
            <a:ext cx="1657142" cy="286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86666" y="3081408"/>
            <a:ext cx="4066667" cy="286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081904" y="3587284"/>
            <a:ext cx="1657142" cy="286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586666" y="3577739"/>
            <a:ext cx="2866666" cy="295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091428" y="4074070"/>
            <a:ext cx="2857142" cy="27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596190" y="4074070"/>
            <a:ext cx="1961904" cy="286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10476" y="1667685"/>
            <a:ext cx="580952" cy="276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39047" y="1667685"/>
            <a:ext cx="609523" cy="285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15238" y="2430079"/>
            <a:ext cx="1238095" cy="276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15238" y="2430079"/>
            <a:ext cx="1238095" cy="285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34285" y="3192474"/>
            <a:ext cx="1171428" cy="257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224761" y="3182944"/>
            <a:ext cx="1219047" cy="29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2023-12-30T02:10:09Z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