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4" r:id="rId3"/>
    <p:sldId id="372" r:id="rId4"/>
    <p:sldId id="371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13" b="23308"/>
          <a:stretch>
            <a:fillRect/>
          </a:stretch>
        </p:blipFill>
        <p:spPr>
          <a:xfrm>
            <a:off x="4289425" y="2720340"/>
            <a:ext cx="3519170" cy="1327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640" y="2386330"/>
            <a:ext cx="1350645" cy="7258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530" y="3227071"/>
            <a:ext cx="1343025" cy="7217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510" y="3237230"/>
            <a:ext cx="715645" cy="7156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9110" y="3227070"/>
            <a:ext cx="715645" cy="7156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9930" y="2506345"/>
            <a:ext cx="1581150" cy="48577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440" y="4024445"/>
            <a:ext cx="10800000" cy="22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8200" y="4123690"/>
            <a:ext cx="715645" cy="71564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776" y="4911090"/>
            <a:ext cx="1331738" cy="7156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1" y="4911091"/>
            <a:ext cx="648073" cy="71564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4400" y="4921250"/>
            <a:ext cx="715645" cy="7156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2500" y="4123690"/>
            <a:ext cx="13430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91428" y="2592084"/>
            <a:ext cx="342857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62857" y="2592084"/>
            <a:ext cx="352380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3333" y="2592084"/>
            <a:ext cx="352380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34285" y="2592084"/>
            <a:ext cx="342857" cy="29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81904" y="3659434"/>
            <a:ext cx="304761" cy="26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00952" y="3678494"/>
            <a:ext cx="238095" cy="247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77142" y="3659434"/>
            <a:ext cx="276190" cy="285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77142" y="3659434"/>
            <a:ext cx="304761" cy="27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81904" y="3678494"/>
            <a:ext cx="323809" cy="228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662857" y="3668964"/>
            <a:ext cx="333333" cy="27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567619" y="4174050"/>
            <a:ext cx="1219047" cy="27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729523" y="4679135"/>
            <a:ext cx="1161904" cy="276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624761" y="4688665"/>
            <a:ext cx="1190476" cy="26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081904" y="2622464"/>
            <a:ext cx="647619" cy="286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81904" y="2622464"/>
            <a:ext cx="923809" cy="29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39047" y="3128098"/>
            <a:ext cx="1847619" cy="29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24761" y="3156719"/>
            <a:ext cx="619047" cy="228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05714" y="4158446"/>
            <a:ext cx="3742857" cy="286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31505"/>
            <a:ext cx="10800000" cy="20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5900952" y="5712070"/>
            <a:ext cx="628571" cy="286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24761" y="5712070"/>
            <a:ext cx="1371428" cy="296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024761" y="2581812"/>
            <a:ext cx="657142" cy="266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177142" y="2581812"/>
            <a:ext cx="1247620" cy="27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1904" y="3153344"/>
            <a:ext cx="314285" cy="28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20000" y="3153344"/>
            <a:ext cx="1952380" cy="28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62857" y="3162869"/>
            <a:ext cx="676190" cy="266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67619" y="3734400"/>
            <a:ext cx="1533333" cy="266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24761" y="3724875"/>
            <a:ext cx="942857" cy="28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767619" y="4296406"/>
            <a:ext cx="3323809" cy="29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20000" y="1124626"/>
            <a:ext cx="276190" cy="22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10476" y="2250248"/>
            <a:ext cx="647619" cy="27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05714" y="2822599"/>
            <a:ext cx="619047" cy="27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72380" y="3394949"/>
            <a:ext cx="638095" cy="27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24761" y="3967299"/>
            <a:ext cx="590476" cy="29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67619" y="3967299"/>
            <a:ext cx="580952" cy="276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10476" y="3967299"/>
            <a:ext cx="619047" cy="286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53333" y="3967299"/>
            <a:ext cx="628571" cy="286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86666" y="4539649"/>
            <a:ext cx="1980952" cy="286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05714" y="2267238"/>
            <a:ext cx="1047619" cy="2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34285" y="2248190"/>
            <a:ext cx="8761904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2829142"/>
            <a:ext cx="8876190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39047" y="2565633"/>
            <a:ext cx="304761" cy="25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58095" y="2556090"/>
            <a:ext cx="333333" cy="28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29523" y="2546548"/>
            <a:ext cx="285714" cy="28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00952" y="2556090"/>
            <a:ext cx="295238" cy="276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20000" y="3119110"/>
            <a:ext cx="304761" cy="295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86666" y="3138196"/>
            <a:ext cx="285714" cy="25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29220" y="3138170"/>
            <a:ext cx="491490" cy="27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291428" y="3128653"/>
            <a:ext cx="304761" cy="25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2023-12-31T04:00:47Z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