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2"/>
    <p:sldId id="399" r:id="rId3"/>
    <p:sldId id="398" r:id="rId4"/>
    <p:sldId id="397" r:id="rId5"/>
    <p:sldId id="396" r:id="rId6"/>
    <p:sldId id="393" r:id="rId7"/>
    <p:sldId id="392" r:id="rId8"/>
    <p:sldId id="391" r:id="rId9"/>
    <p:sldId id="390" r:id="rId10"/>
    <p:sldId id="387" r:id="rId11"/>
    <p:sldId id="386" r:id="rId12"/>
    <p:sldId id="385" r:id="rId13"/>
    <p:sldId id="384" r:id="rId14"/>
    <p:sldId id="383" r:id="rId15"/>
    <p:sldId id="382" r:id="rId16"/>
    <p:sldId id="380" r:id="rId17"/>
    <p:sldId id="379" r:id="rId18"/>
    <p:sldId id="378" r:id="rId19"/>
    <p:sldId id="377" r:id="rId20"/>
    <p:sldId id="376" r:id="rId21"/>
    <p:sldId id="374" r:id="rId22"/>
    <p:sldId id="373" r:id="rId23"/>
    <p:sldId id="372" r:id="rId24"/>
    <p:sldId id="371" r:id="rId25"/>
    <p:sldId id="370" r:id="rId26"/>
    <p:sldId id="367" r:id="rId27"/>
    <p:sldId id="366" r:id="rId28"/>
    <p:sldId id="365" r:id="rId29"/>
    <p:sldId id="400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6" d="100"/>
          <a:sy n="56" d="100"/>
        </p:scale>
        <p:origin x="1138" y="614"/>
      </p:cViewPr>
      <p:guideLst>
        <p:guide orient="horz" pos="213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8150"/>
            <a:ext cx="10800000" cy="3001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9523" y="1924527"/>
            <a:ext cx="1438095" cy="41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86666" y="1934052"/>
            <a:ext cx="952380" cy="42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476" y="2772277"/>
            <a:ext cx="476190" cy="4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86666" y="2772277"/>
            <a:ext cx="1428571" cy="419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8571" y="2772277"/>
            <a:ext cx="990476" cy="42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39047" y="3620027"/>
            <a:ext cx="876190" cy="438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96190" y="2011016"/>
            <a:ext cx="3438095" cy="45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9845" y="1868170"/>
            <a:ext cx="2428875" cy="643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9690" y="2793365"/>
            <a:ext cx="942975" cy="547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72380" y="3717291"/>
            <a:ext cx="3295238" cy="419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77142" y="3717291"/>
            <a:ext cx="952380" cy="4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8571" y="4556131"/>
            <a:ext cx="2361904" cy="44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5714" y="1286547"/>
            <a:ext cx="438095" cy="295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0476" y="1210293"/>
            <a:ext cx="914285" cy="43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39047" y="2058619"/>
            <a:ext cx="3323809" cy="4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58095" y="2058619"/>
            <a:ext cx="3904761" cy="46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926009"/>
            <a:ext cx="4609523" cy="4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20000" y="2906945"/>
            <a:ext cx="5384512" cy="4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55271"/>
            <a:ext cx="5485714" cy="45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77142" y="3764803"/>
            <a:ext cx="466666" cy="4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139047" y="3783866"/>
            <a:ext cx="1504761" cy="409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662857" y="3764803"/>
            <a:ext cx="1971428" cy="4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91428" y="4069819"/>
            <a:ext cx="171428" cy="114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603597"/>
            <a:ext cx="1742857" cy="447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481904" y="4613129"/>
            <a:ext cx="961904" cy="428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472380" y="4603597"/>
            <a:ext cx="3247619" cy="45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796405" y="4603115"/>
            <a:ext cx="3333115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196195" y="4602480"/>
            <a:ext cx="438150" cy="492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20090" y="5386705"/>
            <a:ext cx="106680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86666" y="4823552"/>
            <a:ext cx="942857" cy="438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1229359"/>
            <a:ext cx="971428" cy="362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58095" y="2049097"/>
            <a:ext cx="895237" cy="41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615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0952" y="1992940"/>
            <a:ext cx="952379" cy="41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86666" y="3773588"/>
            <a:ext cx="1800000" cy="38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58095" y="3764058"/>
            <a:ext cx="257141" cy="4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0952" y="4650275"/>
            <a:ext cx="685714" cy="38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3809" y="4783684"/>
            <a:ext cx="438095" cy="8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39047" y="4602629"/>
            <a:ext cx="8752380" cy="4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0476" y="5460258"/>
            <a:ext cx="5676190" cy="4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877242"/>
            <a:ext cx="3276190" cy="45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67619" y="2896295"/>
            <a:ext cx="3438095" cy="4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00952" y="2886768"/>
            <a:ext cx="2600000" cy="44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15238" y="3220186"/>
            <a:ext cx="152380" cy="7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3734601"/>
            <a:ext cx="9733333" cy="46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139047" y="4020388"/>
            <a:ext cx="152380" cy="1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48571" y="4611013"/>
            <a:ext cx="3980952" cy="43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48571" y="1191277"/>
            <a:ext cx="304761" cy="343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0476" y="2078256"/>
            <a:ext cx="323809" cy="35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57870"/>
            <a:ext cx="10800000" cy="175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r="2271"/>
          <a:stretch/>
        </p:blipFill>
        <p:spPr>
          <a:xfrm>
            <a:off x="5991225" y="3648075"/>
            <a:ext cx="262505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47870"/>
            <a:ext cx="10800000" cy="496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2075" y="3295015"/>
            <a:ext cx="2895600" cy="982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2360" y="4276725"/>
            <a:ext cx="22479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72000"/>
            <a:ext cx="10800000" cy="432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655" y="2777490"/>
            <a:ext cx="28384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1752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5238" y="2513096"/>
            <a:ext cx="961904" cy="392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8005"/>
            <a:ext cx="10800000" cy="771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58095" y="3440943"/>
            <a:ext cx="3342857" cy="4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67619" y="2889131"/>
            <a:ext cx="9571428" cy="457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3728473"/>
            <a:ext cx="3257142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00952" y="3757087"/>
            <a:ext cx="847619" cy="41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00952" y="3738011"/>
            <a:ext cx="5619047" cy="42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0000" y="4586890"/>
            <a:ext cx="1438095" cy="44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53333" y="4596428"/>
            <a:ext cx="3666666" cy="41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10476" y="4596428"/>
            <a:ext cx="257142" cy="40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96190" y="4596428"/>
            <a:ext cx="1895237" cy="4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358095" y="4596428"/>
            <a:ext cx="447619" cy="410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91428" y="4625042"/>
            <a:ext cx="352380" cy="37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358095" y="4768112"/>
            <a:ext cx="447619" cy="85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862857" y="4586890"/>
            <a:ext cx="476190" cy="448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05714" y="4853953"/>
            <a:ext cx="142857" cy="152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310476" y="5445307"/>
            <a:ext cx="685714" cy="438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4285" y="3708000"/>
            <a:ext cx="371428" cy="314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67619" y="5347693"/>
            <a:ext cx="438095" cy="428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/>
        </p:blipFill>
        <p:spPr>
          <a:xfrm>
            <a:off x="720000" y="972000"/>
            <a:ext cx="10512298" cy="332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66236" y="2066492"/>
            <a:ext cx="370804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66236" y="3717507"/>
            <a:ext cx="370804" cy="306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/>
        </p:blipFill>
        <p:spPr>
          <a:xfrm>
            <a:off x="767408" y="1124744"/>
            <a:ext cx="10512298" cy="243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907630" y="2190894"/>
            <a:ext cx="213212" cy="83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14929" y="2135242"/>
            <a:ext cx="4848264" cy="44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7136" y="2163068"/>
            <a:ext cx="2039422" cy="40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27070" y="2209445"/>
            <a:ext cx="287373" cy="315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527656" y="2153792"/>
            <a:ext cx="259561" cy="38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54081" y="2153792"/>
            <a:ext cx="1140222" cy="39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32884" y="2960749"/>
            <a:ext cx="2067233" cy="43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01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2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850" y="2715895"/>
            <a:ext cx="3019425" cy="1076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1605" y="4098925"/>
            <a:ext cx="1047750" cy="1066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9920" y="5445125"/>
            <a:ext cx="1047750" cy="10668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850" y="5483225"/>
            <a:ext cx="20288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5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90" y="1097280"/>
            <a:ext cx="2028825" cy="1028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1560" y="2437130"/>
            <a:ext cx="1047750" cy="1066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4165" y="3815080"/>
            <a:ext cx="1047750" cy="1066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1940" y="3815080"/>
            <a:ext cx="10477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824085" cy="451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905" y="2402840"/>
            <a:ext cx="875030" cy="39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42045" y="3190875"/>
            <a:ext cx="822960" cy="38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88025" y="4733290"/>
            <a:ext cx="892175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6"/>
          <a:stretch>
            <a:fillRect/>
          </a:stretch>
        </p:blipFill>
        <p:spPr>
          <a:xfrm>
            <a:off x="720090" y="5408930"/>
            <a:ext cx="9824085" cy="127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929255" y="5504180"/>
            <a:ext cx="918210" cy="363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0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6258" y="2851871"/>
            <a:ext cx="296030" cy="33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7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0993" y="1252754"/>
            <a:ext cx="289745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2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5144" y="3605142"/>
            <a:ext cx="9192500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6535" y="4455428"/>
            <a:ext cx="2485447" cy="4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9970" y="6082857"/>
            <a:ext cx="4084540" cy="42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64510" y="6092000"/>
            <a:ext cx="1553404" cy="42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4285" y="2869821"/>
            <a:ext cx="942857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7619" y="2888895"/>
            <a:ext cx="1428571" cy="42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15238" y="2888895"/>
            <a:ext cx="942857" cy="42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05714" y="2888895"/>
            <a:ext cx="1628571" cy="42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91428" y="2888895"/>
            <a:ext cx="438095" cy="41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81904" y="3766279"/>
            <a:ext cx="342857" cy="381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10476" y="3728132"/>
            <a:ext cx="3266666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96190" y="4595980"/>
            <a:ext cx="1400000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43809" y="4595980"/>
            <a:ext cx="2400000" cy="43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91428" y="4586443"/>
            <a:ext cx="1647619" cy="43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7" r="7914"/>
          <a:stretch>
            <a:fillRect/>
          </a:stretch>
        </p:blipFill>
        <p:spPr>
          <a:xfrm>
            <a:off x="1910715" y="5301615"/>
            <a:ext cx="9945370" cy="84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872529" y="5398060"/>
            <a:ext cx="2838095" cy="45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