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2"/>
    <p:sldId id="373" r:id="rId3"/>
    <p:sldId id="372" r:id="rId4"/>
    <p:sldId id="371" r:id="rId5"/>
    <p:sldId id="370" r:id="rId6"/>
    <p:sldId id="368" r:id="rId7"/>
    <p:sldId id="367" r:id="rId8"/>
    <p:sldId id="366" r:id="rId9"/>
    <p:sldId id="365" r:id="rId10"/>
    <p:sldId id="37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2" b="30247"/>
          <a:stretch>
            <a:fillRect/>
          </a:stretch>
        </p:blipFill>
        <p:spPr>
          <a:xfrm>
            <a:off x="1922145" y="2916555"/>
            <a:ext cx="8126730" cy="99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800000" cy="199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586455" y="2483010"/>
            <a:ext cx="7514285" cy="287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40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1660" y="2373630"/>
            <a:ext cx="1457325" cy="5048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6440" y="2326005"/>
            <a:ext cx="1028700" cy="5524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7355" y="2326005"/>
            <a:ext cx="1257300" cy="4953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17050" y="2326005"/>
            <a:ext cx="1876425" cy="4953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08985" y="3400425"/>
            <a:ext cx="1350645" cy="7258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8"/>
          <a:srcRect r="3200"/>
          <a:stretch/>
        </p:blipFill>
        <p:spPr>
          <a:xfrm>
            <a:off x="7526021" y="3400426"/>
            <a:ext cx="1306284" cy="7251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0360" y="4224020"/>
            <a:ext cx="1281430" cy="7258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9110" y="4224020"/>
            <a:ext cx="1303020" cy="7258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90035" y="5048250"/>
            <a:ext cx="1350645" cy="7258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1315" y="5048250"/>
            <a:ext cx="1323340" cy="71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7142" y="1658766"/>
            <a:ext cx="352380" cy="29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24761" y="2126149"/>
            <a:ext cx="352380" cy="29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81904" y="2593531"/>
            <a:ext cx="342857" cy="29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77142" y="3060914"/>
            <a:ext cx="352380" cy="29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24761" y="1764898"/>
            <a:ext cx="342857" cy="29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48571" y="1774451"/>
            <a:ext cx="285714" cy="277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15238" y="1764898"/>
            <a:ext cx="342857" cy="277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48571" y="2519585"/>
            <a:ext cx="285714" cy="24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43809" y="2510032"/>
            <a:ext cx="304761" cy="23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34285" y="2500479"/>
            <a:ext cx="295238" cy="248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15238" y="3216953"/>
            <a:ext cx="352380" cy="277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29523" y="3207400"/>
            <a:ext cx="333333" cy="29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15238" y="3216953"/>
            <a:ext cx="342857" cy="25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2895"/>
            <a:ext cx="10800000" cy="28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72380" y="3148356"/>
            <a:ext cx="942857" cy="28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81904" y="3196086"/>
            <a:ext cx="295238" cy="20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7142" y="3625661"/>
            <a:ext cx="638095" cy="26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77142" y="3616115"/>
            <a:ext cx="619047" cy="286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0000" y="3644753"/>
            <a:ext cx="342857" cy="238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86666" y="5048031"/>
            <a:ext cx="2714285" cy="27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91428" y="5525336"/>
            <a:ext cx="1819047" cy="29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43809" y="2500437"/>
            <a:ext cx="1533333" cy="29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39047" y="2509990"/>
            <a:ext cx="1228571" cy="27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3064049"/>
            <a:ext cx="3266666" cy="257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62857" y="3589449"/>
            <a:ext cx="1219047" cy="29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24761" y="3599002"/>
            <a:ext cx="1209523" cy="27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25550" y="1915160"/>
            <a:ext cx="4298315" cy="205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81904" y="1857714"/>
            <a:ext cx="2171428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34285" y="1791047"/>
            <a:ext cx="1923809" cy="2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15238" y="2152952"/>
            <a:ext cx="561904" cy="2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43809" y="2076761"/>
            <a:ext cx="1361903" cy="2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20000" y="2467238"/>
            <a:ext cx="1219047" cy="2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62857" y="2476761"/>
            <a:ext cx="590476" cy="2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77142" y="2743428"/>
            <a:ext cx="847619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67619" y="3886285"/>
            <a:ext cx="2209523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72380" y="4429142"/>
            <a:ext cx="1542857" cy="2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1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1678659"/>
            <a:ext cx="1038095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77142" y="1640461"/>
            <a:ext cx="8780952" cy="2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2194329"/>
            <a:ext cx="4809523" cy="276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81904" y="2738648"/>
            <a:ext cx="4085715" cy="276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10476" y="3292516"/>
            <a:ext cx="266666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72380" y="3263868"/>
            <a:ext cx="2933333" cy="2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20000" y="3273417"/>
            <a:ext cx="1257142" cy="276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81904" y="3808186"/>
            <a:ext cx="6933333" cy="28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