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84" r:id="rId3"/>
    <p:sldId id="383" r:id="rId4"/>
    <p:sldId id="382" r:id="rId5"/>
    <p:sldId id="381" r:id="rId6"/>
    <p:sldId id="380" r:id="rId7"/>
    <p:sldId id="378" r:id="rId8"/>
    <p:sldId id="377" r:id="rId9"/>
    <p:sldId id="406" r:id="rId10"/>
    <p:sldId id="376" r:id="rId11"/>
    <p:sldId id="375" r:id="rId12"/>
    <p:sldId id="373" r:id="rId13"/>
    <p:sldId id="372" r:id="rId14"/>
    <p:sldId id="371" r:id="rId15"/>
    <p:sldId id="370" r:id="rId16"/>
    <p:sldId id="369" r:id="rId17"/>
    <p:sldId id="368" r:id="rId18"/>
    <p:sldId id="366" r:id="rId19"/>
    <p:sldId id="405" r:id="rId20"/>
    <p:sldId id="365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928" y="2874010"/>
            <a:ext cx="5224145" cy="110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3920"/>
            <a:ext cx="9336440" cy="608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2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836712"/>
            <a:ext cx="9683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1440"/>
            <a:ext cx="9480456" cy="624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8478"/>
            <a:ext cx="8976400" cy="6193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0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931" y="188640"/>
            <a:ext cx="7576074" cy="1803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5"/>
          <a:stretch>
            <a:fillRect/>
          </a:stretch>
        </p:blipFill>
        <p:spPr>
          <a:xfrm>
            <a:off x="2135560" y="2214058"/>
            <a:ext cx="7344816" cy="4632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36"/>
          <a:stretch>
            <a:fillRect/>
          </a:stretch>
        </p:blipFill>
        <p:spPr>
          <a:xfrm>
            <a:off x="744220" y="1308735"/>
            <a:ext cx="10192385" cy="424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43"/>
          <a:stretch>
            <a:fillRect/>
          </a:stretch>
        </p:blipFill>
        <p:spPr>
          <a:xfrm>
            <a:off x="816610" y="1159510"/>
            <a:ext cx="10212705" cy="522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15293"/>
            <a:ext cx="7752174" cy="6216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6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30538"/>
            <a:ext cx="8256320" cy="6101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00430"/>
            <a:ext cx="9850120" cy="372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295" y="4621530"/>
            <a:ext cx="9677400" cy="219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6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88"/>
          <a:stretch/>
        </p:blipFill>
        <p:spPr>
          <a:xfrm>
            <a:off x="720000" y="972000"/>
            <a:ext cx="10704592" cy="569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" t="54712" r="-230" b="-103"/>
          <a:stretch/>
        </p:blipFill>
        <p:spPr>
          <a:xfrm>
            <a:off x="720000" y="972000"/>
            <a:ext cx="10704592" cy="4473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600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等线 Light</vt:lpstr>
      <vt:lpstr>宋体</vt:lpstr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2023-12-31T04:10:47Z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