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2" r:id="rId2"/>
    <p:sldId id="373" r:id="rId3"/>
    <p:sldId id="371" r:id="rId4"/>
    <p:sldId id="370" r:id="rId5"/>
    <p:sldId id="368" r:id="rId6"/>
    <p:sldId id="367" r:id="rId7"/>
    <p:sldId id="366" r:id="rId8"/>
    <p:sldId id="364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33775" y="2037715"/>
            <a:ext cx="5124450" cy="2782570"/>
            <a:chOff x="5565" y="3340"/>
            <a:chExt cx="8070" cy="43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90" y="3340"/>
              <a:ext cx="6420" cy="18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65" y="5788"/>
              <a:ext cx="8070" cy="193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270" y="962660"/>
            <a:ext cx="224853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96190" y="1906704"/>
            <a:ext cx="219047" cy="228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85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2475" y="4044950"/>
            <a:ext cx="715645" cy="7156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2395" y="4044950"/>
            <a:ext cx="715645" cy="7156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8915" y="4044950"/>
            <a:ext cx="715645" cy="7156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2475" y="4832350"/>
            <a:ext cx="715645" cy="7156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270" y="4832985"/>
            <a:ext cx="698500" cy="698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8040" y="4832350"/>
            <a:ext cx="1350645" cy="7258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9035" y="5614670"/>
            <a:ext cx="1350645" cy="7258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780" y="561467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53333" y="1639656"/>
            <a:ext cx="219047" cy="2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58095" y="2126092"/>
            <a:ext cx="219047" cy="2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20000" y="2612527"/>
            <a:ext cx="276190" cy="2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53333" y="3098963"/>
            <a:ext cx="219047" cy="21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91428" y="3604474"/>
            <a:ext cx="228571" cy="219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653333" y="2334377"/>
            <a:ext cx="314285" cy="276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39047" y="2906003"/>
            <a:ext cx="619047" cy="2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58095" y="2944112"/>
            <a:ext cx="314285" cy="219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96190" y="2925057"/>
            <a:ext cx="590476" cy="24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48571" y="2906003"/>
            <a:ext cx="323809" cy="266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015238" y="2906003"/>
            <a:ext cx="3057142" cy="285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560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3777142" y="4434537"/>
            <a:ext cx="628571" cy="277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62857" y="4444091"/>
            <a:ext cx="619047" cy="267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624761" y="4444091"/>
            <a:ext cx="342858" cy="257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881904" y="4931337"/>
            <a:ext cx="1238095" cy="277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15238" y="5409028"/>
            <a:ext cx="9923809" cy="296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81904" y="5896274"/>
            <a:ext cx="2828571" cy="286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040" y="1482408"/>
            <a:ext cx="704850" cy="6286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9500" y="1436370"/>
            <a:ext cx="713740" cy="7213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2810" y="1424940"/>
            <a:ext cx="732790" cy="6153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63440" y="1424940"/>
            <a:ext cx="758190" cy="61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58095" y="2526100"/>
            <a:ext cx="780952" cy="228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6666" y="2878871"/>
            <a:ext cx="514285" cy="238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77142" y="3241177"/>
            <a:ext cx="552380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81904" y="3260245"/>
            <a:ext cx="533333" cy="2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29523" y="3975322"/>
            <a:ext cx="790476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58095" y="3984857"/>
            <a:ext cx="809523" cy="25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843809" y="4709468"/>
            <a:ext cx="504761" cy="209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72380" y="4699933"/>
            <a:ext cx="1561904" cy="25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586666" y="5052705"/>
            <a:ext cx="2619047" cy="25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15238" y="5415010"/>
            <a:ext cx="266666" cy="247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91428" y="2088192"/>
            <a:ext cx="923809" cy="28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4285" y="2574737"/>
            <a:ext cx="1200000" cy="28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81904" y="2574737"/>
            <a:ext cx="1847619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86666" y="3070823"/>
            <a:ext cx="1790476" cy="276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24761" y="4034374"/>
            <a:ext cx="352380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67619" y="4034374"/>
            <a:ext cx="352380" cy="295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77142" y="1677152"/>
            <a:ext cx="533333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00952" y="1686681"/>
            <a:ext cx="533333" cy="200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10476" y="2144078"/>
            <a:ext cx="1047619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58095" y="2582416"/>
            <a:ext cx="533333" cy="257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10476" y="2611003"/>
            <a:ext cx="533333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81904" y="2620532"/>
            <a:ext cx="1066666" cy="238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5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6481904" y="3966392"/>
            <a:ext cx="323809" cy="26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05714" y="4453610"/>
            <a:ext cx="628571" cy="277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39047" y="4931275"/>
            <a:ext cx="1219047" cy="28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129523" y="4940828"/>
            <a:ext cx="1523809" cy="286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091428" y="5428046"/>
            <a:ext cx="1257142" cy="26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00952" y="5905711"/>
            <a:ext cx="3447619" cy="296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291428" y="2355390"/>
            <a:ext cx="2114285" cy="28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81904" y="2841961"/>
            <a:ext cx="2104761" cy="29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